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5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1704"/>
    <a:srgbClr val="301303"/>
    <a:srgbClr val="EDBA68"/>
    <a:srgbClr val="E0AD5A"/>
    <a:srgbClr val="F5DAAE"/>
    <a:srgbClr val="F2D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57191B-EAE2-AE34-101A-5EA3D8109467}" v="1074" dt="2025-11-02T08:25:48.881"/>
    <p1510:client id="{786703C1-CC00-DD94-A7E5-C8B4B47377B8}" v="287" dt="2025-11-01T21:16:48.7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02.11.2025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02.11.2025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02.11.2025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02.11.2025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02.11.2025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02.11.2025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02.11.2025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02.11.2025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02.11.2025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02.11.2025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02.11.2025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02.11.2025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Рисунок 9" descr="Изображение выглядит как небо, картина, на открытом воздухе, башн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3E13486-D6FA-7BD8-A6AF-3F1F4B3495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290"/>
          <a:stretch>
            <a:fillRect/>
          </a:stretch>
        </p:blipFill>
        <p:spPr>
          <a:xfrm>
            <a:off x="3543148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90464E-162C-FDEA-76D9-A1A09EBC05C6}"/>
              </a:ext>
            </a:extLst>
          </p:cNvPr>
          <p:cNvSpPr txBox="1"/>
          <p:nvPr/>
        </p:nvSpPr>
        <p:spPr>
          <a:xfrm>
            <a:off x="320616" y="192597"/>
            <a:ext cx="5432451" cy="21011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i="1">
                <a:solidFill>
                  <a:srgbClr val="3B1704"/>
                </a:solidFill>
                <a:latin typeface="+mj-lt"/>
                <a:ea typeface="+mj-ea"/>
                <a:cs typeface="+mj-cs"/>
              </a:rPr>
              <a:t>Bienvenue dans le monde </a:t>
            </a:r>
            <a:r>
              <a:rPr lang="en-US" sz="4800" i="1" err="1">
                <a:solidFill>
                  <a:srgbClr val="3B1704"/>
                </a:solidFill>
                <a:latin typeface="+mj-lt"/>
                <a:ea typeface="+mj-ea"/>
                <a:cs typeface="+mj-cs"/>
              </a:rPr>
              <a:t>magique</a:t>
            </a:r>
            <a:endParaRPr lang="en-US" sz="4800" i="1">
              <a:solidFill>
                <a:srgbClr val="3B1704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3ED20-523E-EBB9-8EEF-7E0EC4711762}"/>
              </a:ext>
            </a:extLst>
          </p:cNvPr>
          <p:cNvSpPr txBox="1"/>
          <p:nvPr/>
        </p:nvSpPr>
        <p:spPr>
          <a:xfrm>
            <a:off x="435634" y="2434201"/>
            <a:ext cx="6323848" cy="40878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err="1">
                <a:solidFill>
                  <a:srgbClr val="3B1704"/>
                </a:solidFill>
              </a:rPr>
              <a:t>Ici</a:t>
            </a:r>
            <a:r>
              <a:rPr lang="en-US" sz="2800">
                <a:solidFill>
                  <a:srgbClr val="3B1704"/>
                </a:solidFill>
              </a:rPr>
              <a:t>, vous </a:t>
            </a:r>
            <a:r>
              <a:rPr lang="en-US" sz="2800" err="1">
                <a:solidFill>
                  <a:srgbClr val="3B1704"/>
                </a:solidFill>
              </a:rPr>
              <a:t>pouvez</a:t>
            </a:r>
            <a:r>
              <a:rPr lang="en-US" sz="2800">
                <a:solidFill>
                  <a:srgbClr val="3B1704"/>
                </a:solidFill>
              </a:rPr>
              <a:t> </a:t>
            </a:r>
            <a:r>
              <a:rPr lang="en-US" sz="2800" err="1">
                <a:solidFill>
                  <a:srgbClr val="3B1704"/>
                </a:solidFill>
              </a:rPr>
              <a:t>acheter</a:t>
            </a:r>
            <a:r>
              <a:rPr lang="en-US" sz="2800">
                <a:solidFill>
                  <a:srgbClr val="3B1704"/>
                </a:solidFill>
              </a:rPr>
              <a:t>, </a:t>
            </a:r>
            <a:r>
              <a:rPr lang="en-US" sz="2800" err="1">
                <a:solidFill>
                  <a:srgbClr val="3B1704"/>
                </a:solidFill>
              </a:rPr>
              <a:t>louer</a:t>
            </a:r>
            <a:r>
              <a:rPr lang="en-US" sz="2800">
                <a:solidFill>
                  <a:srgbClr val="3B1704"/>
                </a:solidFill>
              </a:rPr>
              <a:t> </a:t>
            </a:r>
            <a:r>
              <a:rPr lang="en-US" sz="2800" err="1">
                <a:solidFill>
                  <a:srgbClr val="3B1704"/>
                </a:solidFill>
              </a:rPr>
              <a:t>ou</a:t>
            </a:r>
            <a:r>
              <a:rPr lang="en-US" sz="2800">
                <a:solidFill>
                  <a:srgbClr val="3B1704"/>
                </a:solidFill>
              </a:rPr>
              <a:t> </a:t>
            </a:r>
            <a:r>
              <a:rPr lang="en-US" sz="2800" err="1">
                <a:solidFill>
                  <a:srgbClr val="3B1704"/>
                </a:solidFill>
              </a:rPr>
              <a:t>découvrir</a:t>
            </a:r>
            <a:r>
              <a:rPr lang="en-US" sz="2800">
                <a:solidFill>
                  <a:srgbClr val="3B1704"/>
                </a:solidFill>
              </a:rPr>
              <a:t> des </a:t>
            </a:r>
            <a:r>
              <a:rPr lang="en-US" sz="2800" err="1">
                <a:solidFill>
                  <a:srgbClr val="3B1704"/>
                </a:solidFill>
              </a:rPr>
              <a:t>lieux</a:t>
            </a:r>
            <a:r>
              <a:rPr lang="en-US" sz="2800">
                <a:solidFill>
                  <a:srgbClr val="3B1704"/>
                </a:solidFill>
              </a:rPr>
              <a:t> </a:t>
            </a:r>
            <a:r>
              <a:rPr lang="en-US" sz="2800" err="1">
                <a:solidFill>
                  <a:srgbClr val="3B1704"/>
                </a:solidFill>
              </a:rPr>
              <a:t>uniques</a:t>
            </a:r>
            <a:r>
              <a:rPr lang="en-US" sz="2800">
                <a:solidFill>
                  <a:srgbClr val="3B1704"/>
                </a:solidFill>
              </a:rPr>
              <a:t> </a:t>
            </a:r>
            <a:endParaRPr lang="ru-RU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>
              <a:solidFill>
                <a:srgbClr val="3B1704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rgbClr val="3B1704"/>
                </a:solidFill>
              </a:rPr>
              <a:t>des châteaux </a:t>
            </a:r>
            <a:r>
              <a:rPr lang="en-US" sz="2800" err="1">
                <a:solidFill>
                  <a:srgbClr val="3B1704"/>
                </a:solidFill>
              </a:rPr>
              <a:t>mystérieux</a:t>
            </a:r>
            <a:endParaRPr lang="en-US" sz="2800">
              <a:solidFill>
                <a:srgbClr val="3B1704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rgbClr val="3B1704"/>
                </a:solidFill>
              </a:rPr>
              <a:t>des cabanes </a:t>
            </a:r>
            <a:r>
              <a:rPr lang="en-US" sz="2800" err="1">
                <a:solidFill>
                  <a:srgbClr val="3B1704"/>
                </a:solidFill>
              </a:rPr>
              <a:t>cachées</a:t>
            </a:r>
            <a:r>
              <a:rPr lang="en-US" sz="2800">
                <a:solidFill>
                  <a:srgbClr val="3B1704"/>
                </a:solidFill>
              </a:rPr>
              <a:t> dans la </a:t>
            </a:r>
            <a:r>
              <a:rPr lang="en-US" sz="2800" err="1">
                <a:solidFill>
                  <a:srgbClr val="3B1704"/>
                </a:solidFill>
              </a:rPr>
              <a:t>forêt</a:t>
            </a:r>
            <a:endParaRPr lang="en-US" sz="2800">
              <a:solidFill>
                <a:srgbClr val="3B1704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rgbClr val="3B1704"/>
                </a:solidFill>
              </a:rPr>
              <a:t>des villas au bord de la </a:t>
            </a:r>
            <a:r>
              <a:rPr lang="en-US" sz="2800" err="1">
                <a:solidFill>
                  <a:srgbClr val="3B1704"/>
                </a:solidFill>
              </a:rPr>
              <a:t>mer</a:t>
            </a:r>
            <a:endParaRPr lang="en-US" sz="2800">
              <a:solidFill>
                <a:srgbClr val="3B1704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>
              <a:solidFill>
                <a:srgbClr val="3B1704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err="1">
                <a:solidFill>
                  <a:srgbClr val="3B1704"/>
                </a:solidFill>
              </a:rPr>
              <a:t>Chaque</a:t>
            </a:r>
            <a:r>
              <a:rPr lang="en-US" sz="2800">
                <a:solidFill>
                  <a:srgbClr val="3B1704"/>
                </a:solidFill>
              </a:rPr>
              <a:t> bien a </a:t>
            </a:r>
            <a:r>
              <a:rPr lang="en-US" sz="2800" err="1">
                <a:solidFill>
                  <a:srgbClr val="3B1704"/>
                </a:solidFill>
              </a:rPr>
              <a:t>une</a:t>
            </a:r>
            <a:r>
              <a:rPr lang="en-US" sz="2800">
                <a:solidFill>
                  <a:srgbClr val="3B1704"/>
                </a:solidFill>
              </a:rPr>
              <a:t> âme… et </a:t>
            </a:r>
            <a:r>
              <a:rPr lang="en-US" sz="2800" err="1">
                <a:solidFill>
                  <a:srgbClr val="3B1704"/>
                </a:solidFill>
              </a:rPr>
              <a:t>une</a:t>
            </a:r>
            <a:r>
              <a:rPr lang="en-US" sz="2800">
                <a:solidFill>
                  <a:srgbClr val="3B1704"/>
                </a:solidFill>
              </a:rPr>
              <a:t> histoire à </a:t>
            </a:r>
            <a:r>
              <a:rPr lang="en-US" sz="2800" err="1">
                <a:solidFill>
                  <a:srgbClr val="3B1704"/>
                </a:solidFill>
              </a:rPr>
              <a:t>raconter</a:t>
            </a:r>
            <a:r>
              <a:rPr lang="en-US" sz="2800">
                <a:solidFill>
                  <a:srgbClr val="3B1704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16339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6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384A657-D0D5-67DA-DFF7-B78D1AF7A7AC}"/>
              </a:ext>
            </a:extLst>
          </p:cNvPr>
          <p:cNvSpPr txBox="1"/>
          <p:nvPr/>
        </p:nvSpPr>
        <p:spPr>
          <a:xfrm>
            <a:off x="1179226" y="2387771"/>
            <a:ext cx="9833548" cy="26939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rgbClr val="301303"/>
                </a:solidFill>
                <a:latin typeface="Comic Sans MS"/>
              </a:rPr>
              <a:t>Les technologies (un peu </a:t>
            </a:r>
            <a:r>
              <a:rPr lang="en-US" sz="2800" err="1">
                <a:solidFill>
                  <a:srgbClr val="301303"/>
                </a:solidFill>
                <a:latin typeface="Comic Sans MS"/>
              </a:rPr>
              <a:t>sérieuses</a:t>
            </a:r>
            <a:r>
              <a:rPr lang="en-US" sz="2800">
                <a:solidFill>
                  <a:srgbClr val="301303"/>
                </a:solidFill>
                <a:latin typeface="Comic Sans MS"/>
              </a:rPr>
              <a:t> 😺) </a:t>
            </a:r>
            <a:endParaRPr lang="ru-RU" sz="2800">
              <a:solidFill>
                <a:srgbClr val="301303"/>
              </a:solidFill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>
              <a:solidFill>
                <a:srgbClr val="301303"/>
              </a:solidFill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rgbClr val="301303"/>
                </a:solidFill>
                <a:ea typeface="+mn-lt"/>
                <a:cs typeface="+mn-lt"/>
              </a:rPr>
              <a:t>Sous la </a:t>
            </a:r>
            <a:r>
              <a:rPr lang="en-US" sz="2800" err="1">
                <a:solidFill>
                  <a:srgbClr val="301303"/>
                </a:solidFill>
                <a:ea typeface="+mn-lt"/>
                <a:cs typeface="+mn-lt"/>
              </a:rPr>
              <a:t>magie</a:t>
            </a:r>
            <a:r>
              <a:rPr lang="en-US" sz="2800">
                <a:solidFill>
                  <a:srgbClr val="301303"/>
                </a:solidFill>
                <a:ea typeface="+mn-lt"/>
                <a:cs typeface="+mn-lt"/>
              </a:rPr>
              <a:t>, il y a du code !</a:t>
            </a:r>
            <a:endParaRPr lang="en-US">
              <a:ea typeface="+mn-lt"/>
              <a:cs typeface="+mn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4480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C3A44BB-E01C-4AA8-B2C8-32FC346D2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графическая вставка, зарисовка, Графика, рисуно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8117DC8-5B36-C8DC-2392-C07DDF4730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02" r="-2" b="7514"/>
          <a:stretch>
            <a:fillRect/>
          </a:stretch>
        </p:blipFill>
        <p:spPr>
          <a:xfrm>
            <a:off x="4406845" y="3"/>
            <a:ext cx="4101288" cy="3418797"/>
          </a:xfrm>
          <a:custGeom>
            <a:avLst/>
            <a:gdLst/>
            <a:ahLst/>
            <a:cxnLst/>
            <a:rect l="l" t="t" r="r" b="b"/>
            <a:pathLst>
              <a:path w="4101288" h="3418797">
                <a:moveTo>
                  <a:pt x="989912" y="0"/>
                </a:moveTo>
                <a:lnTo>
                  <a:pt x="3844502" y="0"/>
                </a:lnTo>
                <a:lnTo>
                  <a:pt x="3760850" y="25406"/>
                </a:lnTo>
                <a:cubicBezTo>
                  <a:pt x="3711615" y="43967"/>
                  <a:pt x="3663870" y="67007"/>
                  <a:pt x="3618425" y="98254"/>
                </a:cubicBezTo>
                <a:cubicBezTo>
                  <a:pt x="3626136" y="110145"/>
                  <a:pt x="3665355" y="144049"/>
                  <a:pt x="3649272" y="146579"/>
                </a:cubicBezTo>
                <a:cubicBezTo>
                  <a:pt x="3604102" y="153917"/>
                  <a:pt x="3564000" y="178711"/>
                  <a:pt x="3522797" y="199205"/>
                </a:cubicBezTo>
                <a:cubicBezTo>
                  <a:pt x="3504948" y="208060"/>
                  <a:pt x="3483356" y="219700"/>
                  <a:pt x="3491728" y="251325"/>
                </a:cubicBezTo>
                <a:cubicBezTo>
                  <a:pt x="3506932" y="260181"/>
                  <a:pt x="3518169" y="247783"/>
                  <a:pt x="3530727" y="246772"/>
                </a:cubicBezTo>
                <a:cubicBezTo>
                  <a:pt x="3543507" y="245761"/>
                  <a:pt x="3572153" y="252336"/>
                  <a:pt x="3564219" y="256638"/>
                </a:cubicBezTo>
                <a:cubicBezTo>
                  <a:pt x="3528083" y="276121"/>
                  <a:pt x="3593085" y="322928"/>
                  <a:pt x="3550339" y="322928"/>
                </a:cubicBezTo>
                <a:cubicBezTo>
                  <a:pt x="3478728" y="323181"/>
                  <a:pt x="3440609" y="406169"/>
                  <a:pt x="3371643" y="408447"/>
                </a:cubicBezTo>
                <a:cubicBezTo>
                  <a:pt x="3360627" y="408698"/>
                  <a:pt x="3355338" y="423373"/>
                  <a:pt x="3355558" y="436278"/>
                </a:cubicBezTo>
                <a:cubicBezTo>
                  <a:pt x="3355558" y="451712"/>
                  <a:pt x="3365694" y="454494"/>
                  <a:pt x="3376931" y="456013"/>
                </a:cubicBezTo>
                <a:cubicBezTo>
                  <a:pt x="3394118" y="458289"/>
                  <a:pt x="3411965" y="436278"/>
                  <a:pt x="3434660" y="466133"/>
                </a:cubicBezTo>
                <a:cubicBezTo>
                  <a:pt x="3393898" y="483590"/>
                  <a:pt x="3353135" y="501049"/>
                  <a:pt x="3353797" y="561013"/>
                </a:cubicBezTo>
                <a:cubicBezTo>
                  <a:pt x="3354015" y="577205"/>
                  <a:pt x="3337050" y="583277"/>
                  <a:pt x="3324270" y="587325"/>
                </a:cubicBezTo>
                <a:cubicBezTo>
                  <a:pt x="3303117" y="593904"/>
                  <a:pt x="3285272" y="605543"/>
                  <a:pt x="3273812" y="628061"/>
                </a:cubicBezTo>
                <a:cubicBezTo>
                  <a:pt x="3274033" y="632362"/>
                  <a:pt x="3274254" y="636917"/>
                  <a:pt x="3272930" y="640459"/>
                </a:cubicBezTo>
                <a:cubicBezTo>
                  <a:pt x="3276676" y="694855"/>
                  <a:pt x="3307523" y="693336"/>
                  <a:pt x="3341676" y="684230"/>
                </a:cubicBezTo>
                <a:cubicBezTo>
                  <a:pt x="3382439" y="673096"/>
                  <a:pt x="3422762" y="652855"/>
                  <a:pt x="3465728" y="672338"/>
                </a:cubicBezTo>
                <a:cubicBezTo>
                  <a:pt x="3405133" y="698397"/>
                  <a:pt x="3339253" y="700422"/>
                  <a:pt x="3282405" y="737615"/>
                </a:cubicBezTo>
                <a:cubicBezTo>
                  <a:pt x="3490406" y="744447"/>
                  <a:pt x="3674169" y="627048"/>
                  <a:pt x="3875781" y="582013"/>
                </a:cubicBezTo>
                <a:cubicBezTo>
                  <a:pt x="3868951" y="612120"/>
                  <a:pt x="3852646" y="618193"/>
                  <a:pt x="3837883" y="622747"/>
                </a:cubicBezTo>
                <a:cubicBezTo>
                  <a:pt x="3763408" y="645519"/>
                  <a:pt x="3698188" y="690809"/>
                  <a:pt x="3630322" y="730023"/>
                </a:cubicBezTo>
                <a:cubicBezTo>
                  <a:pt x="3602340" y="746216"/>
                  <a:pt x="3582066" y="762411"/>
                  <a:pt x="3571492" y="797327"/>
                </a:cubicBezTo>
                <a:cubicBezTo>
                  <a:pt x="3562015" y="828953"/>
                  <a:pt x="3543728" y="843628"/>
                  <a:pt x="3509797" y="834518"/>
                </a:cubicBezTo>
                <a:cubicBezTo>
                  <a:pt x="3482254" y="826927"/>
                  <a:pt x="3452068" y="830975"/>
                  <a:pt x="3423203" y="833760"/>
                </a:cubicBezTo>
                <a:cubicBezTo>
                  <a:pt x="3389931" y="836796"/>
                  <a:pt x="3352693" y="872470"/>
                  <a:pt x="3361728" y="890941"/>
                </a:cubicBezTo>
                <a:cubicBezTo>
                  <a:pt x="3377151" y="922314"/>
                  <a:pt x="3402931" y="906627"/>
                  <a:pt x="3425847" y="903084"/>
                </a:cubicBezTo>
                <a:cubicBezTo>
                  <a:pt x="3451848" y="898784"/>
                  <a:pt x="3500100" y="889927"/>
                  <a:pt x="3500982" y="893723"/>
                </a:cubicBezTo>
                <a:cubicBezTo>
                  <a:pt x="3517950" y="972410"/>
                  <a:pt x="3637374" y="903845"/>
                  <a:pt x="3663154" y="896758"/>
                </a:cubicBezTo>
                <a:cubicBezTo>
                  <a:pt x="3695322" y="887904"/>
                  <a:pt x="3725509" y="904097"/>
                  <a:pt x="3756136" y="907891"/>
                </a:cubicBezTo>
                <a:cubicBezTo>
                  <a:pt x="3783459" y="911433"/>
                  <a:pt x="3937918" y="922314"/>
                  <a:pt x="3969866" y="888915"/>
                </a:cubicBezTo>
                <a:cubicBezTo>
                  <a:pt x="3974273" y="914976"/>
                  <a:pt x="3965020" y="925602"/>
                  <a:pt x="3957306" y="937494"/>
                </a:cubicBezTo>
                <a:cubicBezTo>
                  <a:pt x="3946511" y="954445"/>
                  <a:pt x="3944747" y="966337"/>
                  <a:pt x="3965239" y="979747"/>
                </a:cubicBezTo>
                <a:cubicBezTo>
                  <a:pt x="4023630" y="1018206"/>
                  <a:pt x="4022747" y="1019470"/>
                  <a:pt x="3968324" y="1071591"/>
                </a:cubicBezTo>
                <a:cubicBezTo>
                  <a:pt x="3965678" y="1073867"/>
                  <a:pt x="3966782" y="1081459"/>
                  <a:pt x="3966341" y="1086519"/>
                </a:cubicBezTo>
                <a:cubicBezTo>
                  <a:pt x="3980663" y="1094615"/>
                  <a:pt x="3997409" y="1074373"/>
                  <a:pt x="4014153" y="1096133"/>
                </a:cubicBezTo>
                <a:cubicBezTo>
                  <a:pt x="3941222" y="1191771"/>
                  <a:pt x="3829950" y="1215299"/>
                  <a:pt x="3729254" y="1287157"/>
                </a:cubicBezTo>
                <a:cubicBezTo>
                  <a:pt x="3810780" y="1310939"/>
                  <a:pt x="3859696" y="1227952"/>
                  <a:pt x="3919628" y="1238578"/>
                </a:cubicBezTo>
                <a:cubicBezTo>
                  <a:pt x="3949596" y="1264639"/>
                  <a:pt x="3860577" y="1306386"/>
                  <a:pt x="3945409" y="1318784"/>
                </a:cubicBezTo>
                <a:cubicBezTo>
                  <a:pt x="3908610" y="1341555"/>
                  <a:pt x="3881289" y="1363817"/>
                  <a:pt x="3855951" y="1390133"/>
                </a:cubicBezTo>
                <a:cubicBezTo>
                  <a:pt x="3810780" y="1437192"/>
                  <a:pt x="3801967" y="1468060"/>
                  <a:pt x="3822900" y="1531314"/>
                </a:cubicBezTo>
                <a:cubicBezTo>
                  <a:pt x="3836562" y="1572808"/>
                  <a:pt x="3856611" y="1611013"/>
                  <a:pt x="3838986" y="1660349"/>
                </a:cubicBezTo>
                <a:cubicBezTo>
                  <a:pt x="3826646" y="1694254"/>
                  <a:pt x="3831494" y="1716517"/>
                  <a:pt x="3877323" y="1701337"/>
                </a:cubicBezTo>
                <a:cubicBezTo>
                  <a:pt x="3926679" y="1685144"/>
                  <a:pt x="3945187" y="1715505"/>
                  <a:pt x="3932849" y="1774963"/>
                </a:cubicBezTo>
                <a:cubicBezTo>
                  <a:pt x="3924917" y="1813169"/>
                  <a:pt x="3933291" y="1824806"/>
                  <a:pt x="3967221" y="1820505"/>
                </a:cubicBezTo>
                <a:cubicBezTo>
                  <a:pt x="4004680" y="1815698"/>
                  <a:pt x="4040375" y="1790649"/>
                  <a:pt x="4086646" y="1802795"/>
                </a:cubicBezTo>
                <a:cubicBezTo>
                  <a:pt x="4049631" y="1872120"/>
                  <a:pt x="3970527" y="1852385"/>
                  <a:pt x="3927340" y="1918423"/>
                </a:cubicBezTo>
                <a:cubicBezTo>
                  <a:pt x="3978900" y="1918674"/>
                  <a:pt x="4018341" y="1918423"/>
                  <a:pt x="4056460" y="1903999"/>
                </a:cubicBezTo>
                <a:cubicBezTo>
                  <a:pt x="4072325" y="1898179"/>
                  <a:pt x="4089732" y="1892109"/>
                  <a:pt x="4098545" y="1912096"/>
                </a:cubicBezTo>
                <a:cubicBezTo>
                  <a:pt x="4108901" y="1936132"/>
                  <a:pt x="4087529" y="1945241"/>
                  <a:pt x="4074527" y="1949542"/>
                </a:cubicBezTo>
                <a:cubicBezTo>
                  <a:pt x="4037951" y="1961686"/>
                  <a:pt x="4009969" y="1990529"/>
                  <a:pt x="3979782" y="2013047"/>
                </a:cubicBezTo>
                <a:cubicBezTo>
                  <a:pt x="3913460" y="2062386"/>
                  <a:pt x="3840746" y="2103626"/>
                  <a:pt x="3784559" y="2185097"/>
                </a:cubicBezTo>
                <a:cubicBezTo>
                  <a:pt x="3855290" y="2164349"/>
                  <a:pt x="3907951" y="2116025"/>
                  <a:pt x="3973612" y="2106157"/>
                </a:cubicBezTo>
                <a:cubicBezTo>
                  <a:pt x="3916764" y="2180290"/>
                  <a:pt x="3843611" y="2229120"/>
                  <a:pt x="3774426" y="2283011"/>
                </a:cubicBezTo>
                <a:cubicBezTo>
                  <a:pt x="3754594" y="2298192"/>
                  <a:pt x="3734543" y="2308566"/>
                  <a:pt x="3730136" y="2341710"/>
                </a:cubicBezTo>
                <a:cubicBezTo>
                  <a:pt x="3721542" y="2405976"/>
                  <a:pt x="3695763" y="2459107"/>
                  <a:pt x="3640678" y="2487444"/>
                </a:cubicBezTo>
                <a:cubicBezTo>
                  <a:pt x="3640238" y="2487699"/>
                  <a:pt x="3643322" y="2497314"/>
                  <a:pt x="3645085" y="2503890"/>
                </a:cubicBezTo>
                <a:cubicBezTo>
                  <a:pt x="3678797" y="2505916"/>
                  <a:pt x="3705458" y="2467963"/>
                  <a:pt x="3748425" y="2480360"/>
                </a:cubicBezTo>
                <a:cubicBezTo>
                  <a:pt x="3707220" y="2531974"/>
                  <a:pt x="3672847" y="2578277"/>
                  <a:pt x="3614458" y="2602819"/>
                </a:cubicBezTo>
                <a:cubicBezTo>
                  <a:pt x="3567745" y="2622300"/>
                  <a:pt x="3510016" y="2633686"/>
                  <a:pt x="3476083" y="2696937"/>
                </a:cubicBezTo>
                <a:cubicBezTo>
                  <a:pt x="3515524" y="2709337"/>
                  <a:pt x="3544831" y="2693651"/>
                  <a:pt x="3574357" y="2682517"/>
                </a:cubicBezTo>
                <a:cubicBezTo>
                  <a:pt x="3619525" y="2665312"/>
                  <a:pt x="3664255" y="2645832"/>
                  <a:pt x="3709425" y="2628625"/>
                </a:cubicBezTo>
                <a:cubicBezTo>
                  <a:pt x="3726611" y="2622047"/>
                  <a:pt x="3745340" y="2617491"/>
                  <a:pt x="3756357" y="2648866"/>
                </a:cubicBezTo>
                <a:cubicBezTo>
                  <a:pt x="3698847" y="2655446"/>
                  <a:pt x="3664475" y="2697951"/>
                  <a:pt x="3628340" y="2737926"/>
                </a:cubicBezTo>
                <a:cubicBezTo>
                  <a:pt x="3608067" y="2760445"/>
                  <a:pt x="3591541" y="2790554"/>
                  <a:pt x="3554967" y="2779169"/>
                </a:cubicBezTo>
                <a:cubicBezTo>
                  <a:pt x="3535796" y="2773097"/>
                  <a:pt x="3523678" y="2790046"/>
                  <a:pt x="3525662" y="2810794"/>
                </a:cubicBezTo>
                <a:cubicBezTo>
                  <a:pt x="3532932" y="2883915"/>
                  <a:pt x="3488203" y="2909469"/>
                  <a:pt x="3441932" y="2923637"/>
                </a:cubicBezTo>
                <a:cubicBezTo>
                  <a:pt x="3354236" y="2950204"/>
                  <a:pt x="3281303" y="3012697"/>
                  <a:pt x="3196032" y="3046854"/>
                </a:cubicBezTo>
                <a:cubicBezTo>
                  <a:pt x="3113184" y="3079999"/>
                  <a:pt x="3049065" y="3158685"/>
                  <a:pt x="2965998" y="3199927"/>
                </a:cubicBezTo>
                <a:cubicBezTo>
                  <a:pt x="2905843" y="3229783"/>
                  <a:pt x="2848335" y="3268239"/>
                  <a:pt x="2786418" y="3295311"/>
                </a:cubicBezTo>
                <a:cubicBezTo>
                  <a:pt x="2639894" y="3359324"/>
                  <a:pt x="2490503" y="3410685"/>
                  <a:pt x="2332519" y="3418022"/>
                </a:cubicBezTo>
                <a:cubicBezTo>
                  <a:pt x="2202077" y="3423842"/>
                  <a:pt x="1070633" y="3418277"/>
                  <a:pt x="611003" y="2585615"/>
                </a:cubicBezTo>
                <a:cubicBezTo>
                  <a:pt x="602189" y="2581565"/>
                  <a:pt x="592275" y="2570939"/>
                  <a:pt x="589190" y="2560818"/>
                </a:cubicBezTo>
                <a:cubicBezTo>
                  <a:pt x="574427" y="2513505"/>
                  <a:pt x="538291" y="2493011"/>
                  <a:pt x="505681" y="2467457"/>
                </a:cubicBezTo>
                <a:cubicBezTo>
                  <a:pt x="477036" y="2444939"/>
                  <a:pt x="446628" y="2421409"/>
                  <a:pt x="434730" y="2383456"/>
                </a:cubicBezTo>
                <a:cubicBezTo>
                  <a:pt x="419086" y="2332854"/>
                  <a:pt x="463594" y="2374348"/>
                  <a:pt x="471748" y="2355119"/>
                </a:cubicBezTo>
                <a:cubicBezTo>
                  <a:pt x="454782" y="2328807"/>
                  <a:pt x="428560" y="2304770"/>
                  <a:pt x="421730" y="2274915"/>
                </a:cubicBezTo>
                <a:cubicBezTo>
                  <a:pt x="396833" y="2167131"/>
                  <a:pt x="343069" y="2088698"/>
                  <a:pt x="262645" y="2027722"/>
                </a:cubicBezTo>
                <a:cubicBezTo>
                  <a:pt x="239509" y="2010264"/>
                  <a:pt x="224307" y="1978384"/>
                  <a:pt x="192799" y="1973326"/>
                </a:cubicBezTo>
                <a:cubicBezTo>
                  <a:pt x="122730" y="1962193"/>
                  <a:pt x="144764" y="1875156"/>
                  <a:pt x="107746" y="1836446"/>
                </a:cubicBezTo>
                <a:cubicBezTo>
                  <a:pt x="100695" y="1829107"/>
                  <a:pt x="94306" y="1814687"/>
                  <a:pt x="95627" y="1804821"/>
                </a:cubicBezTo>
                <a:cubicBezTo>
                  <a:pt x="97609" y="1790649"/>
                  <a:pt x="105983" y="1777240"/>
                  <a:pt x="113034" y="1764589"/>
                </a:cubicBezTo>
                <a:cubicBezTo>
                  <a:pt x="120306" y="1751939"/>
                  <a:pt x="131322" y="1740806"/>
                  <a:pt x="126034" y="1724108"/>
                </a:cubicBezTo>
                <a:cubicBezTo>
                  <a:pt x="123833" y="1717277"/>
                  <a:pt x="125373" y="1693494"/>
                  <a:pt x="109068" y="1712215"/>
                </a:cubicBezTo>
                <a:cubicBezTo>
                  <a:pt x="64340" y="1763578"/>
                  <a:pt x="38339" y="1715001"/>
                  <a:pt x="0" y="1691723"/>
                </a:cubicBezTo>
                <a:cubicBezTo>
                  <a:pt x="30848" y="1667686"/>
                  <a:pt x="58610" y="1650735"/>
                  <a:pt x="63238" y="1614808"/>
                </a:cubicBezTo>
                <a:cubicBezTo>
                  <a:pt x="72712" y="1540674"/>
                  <a:pt x="113253" y="1506772"/>
                  <a:pt x="174729" y="1500192"/>
                </a:cubicBezTo>
                <a:cubicBezTo>
                  <a:pt x="152034" y="1428591"/>
                  <a:pt x="152034" y="1428591"/>
                  <a:pt x="225408" y="1418722"/>
                </a:cubicBezTo>
                <a:cubicBezTo>
                  <a:pt x="197204" y="1373181"/>
                  <a:pt x="197204" y="1361542"/>
                  <a:pt x="231358" y="1345855"/>
                </a:cubicBezTo>
                <a:cubicBezTo>
                  <a:pt x="264188" y="1330927"/>
                  <a:pt x="300543" y="1325867"/>
                  <a:pt x="330952" y="1302844"/>
                </a:cubicBezTo>
                <a:cubicBezTo>
                  <a:pt x="302967" y="1244651"/>
                  <a:pt x="295035" y="1177097"/>
                  <a:pt x="237307" y="1148758"/>
                </a:cubicBezTo>
                <a:cubicBezTo>
                  <a:pt x="228273" y="1144458"/>
                  <a:pt x="222103" y="1127000"/>
                  <a:pt x="227831" y="1116880"/>
                </a:cubicBezTo>
                <a:cubicBezTo>
                  <a:pt x="248764" y="1080194"/>
                  <a:pt x="218798" y="1010614"/>
                  <a:pt x="284017" y="1002772"/>
                </a:cubicBezTo>
                <a:cubicBezTo>
                  <a:pt x="292171" y="1002013"/>
                  <a:pt x="299663" y="994421"/>
                  <a:pt x="293273" y="984554"/>
                </a:cubicBezTo>
                <a:cubicBezTo>
                  <a:pt x="271238" y="950145"/>
                  <a:pt x="297900" y="952421"/>
                  <a:pt x="313983" y="948120"/>
                </a:cubicBezTo>
                <a:cubicBezTo>
                  <a:pt x="333375" y="942809"/>
                  <a:pt x="355409" y="957988"/>
                  <a:pt x="373477" y="939265"/>
                </a:cubicBezTo>
                <a:cubicBezTo>
                  <a:pt x="369289" y="919530"/>
                  <a:pt x="353646" y="919783"/>
                  <a:pt x="342629" y="913458"/>
                </a:cubicBezTo>
                <a:cubicBezTo>
                  <a:pt x="310460" y="895240"/>
                  <a:pt x="284238" y="873483"/>
                  <a:pt x="282695" y="826169"/>
                </a:cubicBezTo>
                <a:cubicBezTo>
                  <a:pt x="281595" y="787964"/>
                  <a:pt x="278069" y="754314"/>
                  <a:pt x="322578" y="742675"/>
                </a:cubicBezTo>
                <a:cubicBezTo>
                  <a:pt x="341086" y="737866"/>
                  <a:pt x="335797" y="710289"/>
                  <a:pt x="325221" y="696626"/>
                </a:cubicBezTo>
                <a:cubicBezTo>
                  <a:pt x="306272" y="672338"/>
                  <a:pt x="290629" y="639953"/>
                  <a:pt x="258017" y="637675"/>
                </a:cubicBezTo>
                <a:cubicBezTo>
                  <a:pt x="238187" y="636158"/>
                  <a:pt x="222983" y="626035"/>
                  <a:pt x="207340" y="614398"/>
                </a:cubicBezTo>
                <a:cubicBezTo>
                  <a:pt x="196103" y="606047"/>
                  <a:pt x="182662" y="598964"/>
                  <a:pt x="183983" y="581001"/>
                </a:cubicBezTo>
                <a:cubicBezTo>
                  <a:pt x="185306" y="563795"/>
                  <a:pt x="198305" y="556711"/>
                  <a:pt x="211526" y="553169"/>
                </a:cubicBezTo>
                <a:cubicBezTo>
                  <a:pt x="255595" y="541784"/>
                  <a:pt x="297017" y="525085"/>
                  <a:pt x="333816" y="486880"/>
                </a:cubicBezTo>
                <a:cubicBezTo>
                  <a:pt x="309357" y="466639"/>
                  <a:pt x="286001" y="451964"/>
                  <a:pt x="267934" y="431469"/>
                </a:cubicBezTo>
                <a:cubicBezTo>
                  <a:pt x="224307" y="381881"/>
                  <a:pt x="593817" y="225772"/>
                  <a:pt x="612325" y="170108"/>
                </a:cubicBezTo>
                <a:cubicBezTo>
                  <a:pt x="618054" y="152904"/>
                  <a:pt x="637663" y="135194"/>
                  <a:pt x="653971" y="130133"/>
                </a:cubicBezTo>
                <a:cubicBezTo>
                  <a:pt x="730427" y="106350"/>
                  <a:pt x="796748" y="52963"/>
                  <a:pt x="874970" y="33228"/>
                </a:cubicBezTo>
                <a:cubicBezTo>
                  <a:pt x="911877" y="23867"/>
                  <a:pt x="948509" y="12925"/>
                  <a:pt x="986021" y="1223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9A10D5-9F38-0285-C5E5-24CFE3456199}"/>
              </a:ext>
            </a:extLst>
          </p:cNvPr>
          <p:cNvSpPr txBox="1"/>
          <p:nvPr/>
        </p:nvSpPr>
        <p:spPr>
          <a:xfrm>
            <a:off x="3328542" y="3986661"/>
            <a:ext cx="6946955" cy="129994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rgbClr val="3B1704"/>
                </a:solidFill>
                <a:latin typeface="Comic Sans MS"/>
              </a:rPr>
              <a:t>🧩 Backend : Symfony 7.3 (PHP 8.3)</a:t>
            </a:r>
            <a:endParaRPr lang="ru-RU" sz="2000">
              <a:solidFill>
                <a:srgbClr val="3B1704"/>
              </a:solidFill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rgbClr val="3B1704"/>
                </a:solidFill>
                <a:latin typeface="Comic Sans MS"/>
              </a:rPr>
              <a:t>⚙️ Frontend : Angular 19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rgbClr val="3B1704"/>
                </a:solidFill>
                <a:latin typeface="Comic Sans MS"/>
              </a:rPr>
              <a:t>💾 Base de données : MySQL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rgbClr val="3B1704"/>
                </a:solidFill>
                <a:latin typeface="Comic Sans MS"/>
              </a:rPr>
              <a:t>🎨 Design : Bootstrap + CSS </a:t>
            </a:r>
            <a:r>
              <a:rPr lang="en-US" sz="2000" err="1">
                <a:solidFill>
                  <a:srgbClr val="3B1704"/>
                </a:solidFill>
                <a:latin typeface="Comic Sans MS"/>
              </a:rPr>
              <a:t>personnalisés</a:t>
            </a:r>
            <a:endParaRPr lang="en-US" sz="2000">
              <a:solidFill>
                <a:srgbClr val="3B1704"/>
              </a:solidFill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rgbClr val="3B1704"/>
                </a:solidFill>
                <a:latin typeface="Comic Sans MS"/>
              </a:rPr>
              <a:t>🔐 </a:t>
            </a:r>
            <a:r>
              <a:rPr lang="en-US" sz="2000" err="1">
                <a:solidFill>
                  <a:srgbClr val="3B1704"/>
                </a:solidFill>
                <a:latin typeface="Comic Sans MS"/>
              </a:rPr>
              <a:t>Sécurité</a:t>
            </a:r>
            <a:r>
              <a:rPr lang="en-US" sz="2000">
                <a:solidFill>
                  <a:srgbClr val="3B1704"/>
                </a:solidFill>
                <a:latin typeface="Comic Sans MS"/>
              </a:rPr>
              <a:t> : </a:t>
            </a:r>
            <a:r>
              <a:rPr lang="en-US" sz="2000" err="1">
                <a:solidFill>
                  <a:srgbClr val="3B1704"/>
                </a:solidFill>
                <a:latin typeface="Comic Sans MS"/>
              </a:rPr>
              <a:t>Authentification</a:t>
            </a:r>
            <a:r>
              <a:rPr lang="en-US" sz="2000">
                <a:solidFill>
                  <a:srgbClr val="3B1704"/>
                </a:solidFill>
                <a:latin typeface="Comic Sans MS"/>
              </a:rPr>
              <a:t> par </a:t>
            </a:r>
            <a:r>
              <a:rPr lang="en-US" sz="2000" err="1">
                <a:solidFill>
                  <a:srgbClr val="3B1704"/>
                </a:solidFill>
                <a:latin typeface="Comic Sans MS"/>
              </a:rPr>
              <a:t>rôles</a:t>
            </a:r>
            <a:endParaRPr lang="en-US" sz="2000">
              <a:solidFill>
                <a:srgbClr val="3B1704"/>
              </a:solidFill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rgbClr val="3B1704"/>
                </a:solidFill>
                <a:latin typeface="Comic Sans MS"/>
              </a:rPr>
              <a:t>📷 Images : </a:t>
            </a:r>
            <a:r>
              <a:rPr lang="en-US" sz="2000" err="1">
                <a:solidFill>
                  <a:srgbClr val="3B1704"/>
                </a:solidFill>
                <a:latin typeface="Comic Sans MS"/>
              </a:rPr>
              <a:t>VichUploader</a:t>
            </a:r>
            <a:r>
              <a:rPr lang="en-US" sz="2000">
                <a:solidFill>
                  <a:srgbClr val="3B1704"/>
                </a:solidFill>
                <a:latin typeface="Comic Sans MS"/>
              </a:rPr>
              <a:t> + </a:t>
            </a:r>
            <a:r>
              <a:rPr lang="en-US" sz="2000" err="1">
                <a:solidFill>
                  <a:srgbClr val="3B1704"/>
                </a:solidFill>
                <a:latin typeface="Comic Sans MS"/>
              </a:rPr>
              <a:t>EasyAdmin</a:t>
            </a:r>
            <a:endParaRPr lang="en-US" sz="2000">
              <a:solidFill>
                <a:srgbClr val="3B1704"/>
              </a:solidFill>
              <a:latin typeface="Comic Sans M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/>
          </a:p>
        </p:txBody>
      </p:sp>
      <p:pic>
        <p:nvPicPr>
          <p:cNvPr id="6" name="Рисунок 5" descr="Изображение выглядит как Красочность, Графика, треугольник, искусств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738F88C-11CE-AC99-6C72-BC7D7FC487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56" r="11282" b="3"/>
          <a:stretch>
            <a:fillRect/>
          </a:stretch>
        </p:blipFill>
        <p:spPr>
          <a:xfrm>
            <a:off x="20" y="277472"/>
            <a:ext cx="4552718" cy="5946218"/>
          </a:xfrm>
          <a:custGeom>
            <a:avLst/>
            <a:gdLst/>
            <a:ahLst/>
            <a:cxnLst/>
            <a:rect l="l" t="t" r="r" b="b"/>
            <a:pathLst>
              <a:path w="4552738" h="5946218">
                <a:moveTo>
                  <a:pt x="0" y="0"/>
                </a:moveTo>
                <a:lnTo>
                  <a:pt x="193217" y="10418"/>
                </a:lnTo>
                <a:cubicBezTo>
                  <a:pt x="612089" y="35802"/>
                  <a:pt x="1030148" y="71660"/>
                  <a:pt x="1446580" y="128061"/>
                </a:cubicBezTo>
                <a:cubicBezTo>
                  <a:pt x="1735723" y="167547"/>
                  <a:pt x="2027715" y="194943"/>
                  <a:pt x="2320927" y="163517"/>
                </a:cubicBezTo>
                <a:cubicBezTo>
                  <a:pt x="2335563" y="161905"/>
                  <a:pt x="2352239" y="156669"/>
                  <a:pt x="2364438" y="161905"/>
                </a:cubicBezTo>
                <a:cubicBezTo>
                  <a:pt x="2506776" y="220729"/>
                  <a:pt x="2662121" y="178424"/>
                  <a:pt x="2809744" y="215490"/>
                </a:cubicBezTo>
                <a:cubicBezTo>
                  <a:pt x="2771925" y="358517"/>
                  <a:pt x="2609662" y="346832"/>
                  <a:pt x="2518162" y="445944"/>
                </a:cubicBezTo>
                <a:cubicBezTo>
                  <a:pt x="2667409" y="485424"/>
                  <a:pt x="2801610" y="525312"/>
                  <a:pt x="2937846" y="555124"/>
                </a:cubicBezTo>
                <a:cubicBezTo>
                  <a:pt x="3082216" y="586550"/>
                  <a:pt x="3204622" y="671561"/>
                  <a:pt x="3345734" y="709433"/>
                </a:cubicBezTo>
                <a:cubicBezTo>
                  <a:pt x="3375832" y="717492"/>
                  <a:pt x="3412025" y="745693"/>
                  <a:pt x="3422598" y="773089"/>
                </a:cubicBezTo>
                <a:cubicBezTo>
                  <a:pt x="3456757" y="861726"/>
                  <a:pt x="4138745" y="1110310"/>
                  <a:pt x="4058225" y="1189273"/>
                </a:cubicBezTo>
                <a:cubicBezTo>
                  <a:pt x="4024878" y="1221909"/>
                  <a:pt x="3981773" y="1245276"/>
                  <a:pt x="3936629" y="1277508"/>
                </a:cubicBezTo>
                <a:cubicBezTo>
                  <a:pt x="4004547" y="1338344"/>
                  <a:pt x="4080998" y="1364935"/>
                  <a:pt x="4162334" y="1383065"/>
                </a:cubicBezTo>
                <a:cubicBezTo>
                  <a:pt x="4186736" y="1388705"/>
                  <a:pt x="4210728" y="1399986"/>
                  <a:pt x="4213168" y="1427383"/>
                </a:cubicBezTo>
                <a:cubicBezTo>
                  <a:pt x="4215607" y="1455987"/>
                  <a:pt x="4190800" y="1467266"/>
                  <a:pt x="4170061" y="1480564"/>
                </a:cubicBezTo>
                <a:cubicBezTo>
                  <a:pt x="4141188" y="1499095"/>
                  <a:pt x="4113127" y="1515214"/>
                  <a:pt x="4076527" y="1517630"/>
                </a:cubicBezTo>
                <a:cubicBezTo>
                  <a:pt x="4016337" y="1521257"/>
                  <a:pt x="3987466" y="1572826"/>
                  <a:pt x="3952493" y="1611502"/>
                </a:cubicBezTo>
                <a:cubicBezTo>
                  <a:pt x="3932973" y="1633259"/>
                  <a:pt x="3923211" y="1677172"/>
                  <a:pt x="3957370" y="1684828"/>
                </a:cubicBezTo>
                <a:cubicBezTo>
                  <a:pt x="4039518" y="1703363"/>
                  <a:pt x="4033011" y="1756946"/>
                  <a:pt x="4030981" y="1817782"/>
                </a:cubicBezTo>
                <a:cubicBezTo>
                  <a:pt x="4028133" y="1893124"/>
                  <a:pt x="3979737" y="1927770"/>
                  <a:pt x="3920363" y="1956780"/>
                </a:cubicBezTo>
                <a:cubicBezTo>
                  <a:pt x="3900029" y="1966851"/>
                  <a:pt x="3871158" y="1966449"/>
                  <a:pt x="3863429" y="1997874"/>
                </a:cubicBezTo>
                <a:cubicBezTo>
                  <a:pt x="3896777" y="2027688"/>
                  <a:pt x="3937444" y="2003517"/>
                  <a:pt x="3973233" y="2011975"/>
                </a:cubicBezTo>
                <a:cubicBezTo>
                  <a:pt x="4002918" y="2018824"/>
                  <a:pt x="4052127" y="2015199"/>
                  <a:pt x="4011458" y="2069991"/>
                </a:cubicBezTo>
                <a:cubicBezTo>
                  <a:pt x="3999664" y="2085704"/>
                  <a:pt x="4013491" y="2097792"/>
                  <a:pt x="4028540" y="2099000"/>
                </a:cubicBezTo>
                <a:cubicBezTo>
                  <a:pt x="4148913" y="2111489"/>
                  <a:pt x="4093606" y="2222285"/>
                  <a:pt x="4132241" y="2280703"/>
                </a:cubicBezTo>
                <a:cubicBezTo>
                  <a:pt x="4142812" y="2296818"/>
                  <a:pt x="4131425" y="2324618"/>
                  <a:pt x="4114752" y="2331466"/>
                </a:cubicBezTo>
                <a:cubicBezTo>
                  <a:pt x="4008205" y="2376592"/>
                  <a:pt x="3993565" y="2484163"/>
                  <a:pt x="3941916" y="2576828"/>
                </a:cubicBezTo>
                <a:cubicBezTo>
                  <a:pt x="3998039" y="2613488"/>
                  <a:pt x="4065138" y="2621547"/>
                  <a:pt x="4125732" y="2645318"/>
                </a:cubicBezTo>
                <a:cubicBezTo>
                  <a:pt x="4188768" y="2670298"/>
                  <a:pt x="4188768" y="2688831"/>
                  <a:pt x="4136714" y="2761349"/>
                </a:cubicBezTo>
                <a:cubicBezTo>
                  <a:pt x="4272135" y="2777064"/>
                  <a:pt x="4272135" y="2777064"/>
                  <a:pt x="4230249" y="2891080"/>
                </a:cubicBezTo>
                <a:cubicBezTo>
                  <a:pt x="4343713" y="2901557"/>
                  <a:pt x="4418537" y="2955542"/>
                  <a:pt x="4436023" y="3073591"/>
                </a:cubicBezTo>
                <a:cubicBezTo>
                  <a:pt x="4444564" y="3130800"/>
                  <a:pt x="4495804" y="3157792"/>
                  <a:pt x="4552738" y="3196068"/>
                </a:cubicBezTo>
                <a:cubicBezTo>
                  <a:pt x="4481978" y="3233136"/>
                  <a:pt x="4433989" y="3310489"/>
                  <a:pt x="4351436" y="3228700"/>
                </a:cubicBezTo>
                <a:cubicBezTo>
                  <a:pt x="4321344" y="3198888"/>
                  <a:pt x="4324186" y="3236761"/>
                  <a:pt x="4320122" y="3247637"/>
                </a:cubicBezTo>
                <a:cubicBezTo>
                  <a:pt x="4310364" y="3274227"/>
                  <a:pt x="4330695" y="3291956"/>
                  <a:pt x="4344116" y="3312099"/>
                </a:cubicBezTo>
                <a:cubicBezTo>
                  <a:pt x="4357130" y="3332244"/>
                  <a:pt x="4372586" y="3353596"/>
                  <a:pt x="4376244" y="3376163"/>
                </a:cubicBezTo>
                <a:cubicBezTo>
                  <a:pt x="4378682" y="3391874"/>
                  <a:pt x="4366890" y="3414835"/>
                  <a:pt x="4353877" y="3426522"/>
                </a:cubicBezTo>
                <a:cubicBezTo>
                  <a:pt x="4285554" y="3488163"/>
                  <a:pt x="4326221" y="3626757"/>
                  <a:pt x="4196898" y="3644486"/>
                </a:cubicBezTo>
                <a:cubicBezTo>
                  <a:pt x="4138745" y="3652541"/>
                  <a:pt x="4110687" y="3703306"/>
                  <a:pt x="4067986" y="3731106"/>
                </a:cubicBezTo>
                <a:cubicBezTo>
                  <a:pt x="3919551" y="3828201"/>
                  <a:pt x="3820322" y="3953097"/>
                  <a:pt x="3774370" y="4124729"/>
                </a:cubicBezTo>
                <a:cubicBezTo>
                  <a:pt x="3761764" y="4172269"/>
                  <a:pt x="3713368" y="4210546"/>
                  <a:pt x="3682054" y="4252444"/>
                </a:cubicBezTo>
                <a:cubicBezTo>
                  <a:pt x="3697103" y="4283064"/>
                  <a:pt x="3779250" y="4216990"/>
                  <a:pt x="3750377" y="4297567"/>
                </a:cubicBezTo>
                <a:cubicBezTo>
                  <a:pt x="3728417" y="4358002"/>
                  <a:pt x="3672294" y="4395470"/>
                  <a:pt x="3619425" y="4431328"/>
                </a:cubicBezTo>
                <a:cubicBezTo>
                  <a:pt x="3559239" y="4472019"/>
                  <a:pt x="3492545" y="4504653"/>
                  <a:pt x="3465296" y="4579993"/>
                </a:cubicBezTo>
                <a:cubicBezTo>
                  <a:pt x="3459603" y="4596110"/>
                  <a:pt x="3441305" y="4613031"/>
                  <a:pt x="3425038" y="4619479"/>
                </a:cubicBezTo>
                <a:cubicBezTo>
                  <a:pt x="2576720" y="5945389"/>
                  <a:pt x="488463" y="5954251"/>
                  <a:pt x="247714" y="5944983"/>
                </a:cubicBezTo>
                <a:cubicBezTo>
                  <a:pt x="174818" y="5942062"/>
                  <a:pt x="102913" y="5934760"/>
                  <a:pt x="31834" y="5923857"/>
                </a:cubicBezTo>
                <a:lnTo>
                  <a:pt x="0" y="5917408"/>
                </a:lnTo>
                <a:close/>
              </a:path>
            </a:pathLst>
          </a:custGeom>
        </p:spPr>
      </p:pic>
      <p:pic>
        <p:nvPicPr>
          <p:cNvPr id="5" name="Рисунок 4" descr="Изображение выглядит как черный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4F79F2F-0D5D-2767-C2B9-EEA4054515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615" r="7893" b="-3"/>
          <a:stretch>
            <a:fillRect/>
          </a:stretch>
        </p:blipFill>
        <p:spPr>
          <a:xfrm>
            <a:off x="8653074" y="-2"/>
            <a:ext cx="3538926" cy="4290182"/>
          </a:xfrm>
          <a:custGeom>
            <a:avLst/>
            <a:gdLst/>
            <a:ahLst/>
            <a:cxnLst/>
            <a:rect l="l" t="t" r="r" b="b"/>
            <a:pathLst>
              <a:path w="3538926" h="4290182">
                <a:moveTo>
                  <a:pt x="1370437" y="0"/>
                </a:moveTo>
                <a:lnTo>
                  <a:pt x="3538926" y="0"/>
                </a:lnTo>
                <a:lnTo>
                  <a:pt x="3538926" y="4256362"/>
                </a:lnTo>
                <a:lnTo>
                  <a:pt x="3455334" y="4273195"/>
                </a:lnTo>
                <a:cubicBezTo>
                  <a:pt x="3401009" y="4281478"/>
                  <a:pt x="3346052" y="4287025"/>
                  <a:pt x="3290337" y="4289244"/>
                </a:cubicBezTo>
                <a:cubicBezTo>
                  <a:pt x="3106332" y="4296285"/>
                  <a:pt x="1510274" y="4289552"/>
                  <a:pt x="861903" y="3282295"/>
                </a:cubicBezTo>
                <a:cubicBezTo>
                  <a:pt x="849470" y="3277397"/>
                  <a:pt x="835485" y="3264542"/>
                  <a:pt x="831133" y="3252299"/>
                </a:cubicBezTo>
                <a:cubicBezTo>
                  <a:pt x="810307" y="3195065"/>
                  <a:pt x="759333" y="3170274"/>
                  <a:pt x="713332" y="3139362"/>
                </a:cubicBezTo>
                <a:cubicBezTo>
                  <a:pt x="672925" y="3112122"/>
                  <a:pt x="630030" y="3083658"/>
                  <a:pt x="613246" y="3037747"/>
                </a:cubicBezTo>
                <a:cubicBezTo>
                  <a:pt x="591178" y="2976535"/>
                  <a:pt x="653963" y="3026730"/>
                  <a:pt x="665465" y="3003469"/>
                </a:cubicBezTo>
                <a:cubicBezTo>
                  <a:pt x="641532" y="2971640"/>
                  <a:pt x="604543" y="2942562"/>
                  <a:pt x="594908" y="2906447"/>
                </a:cubicBezTo>
                <a:cubicBezTo>
                  <a:pt x="559787" y="2776063"/>
                  <a:pt x="483946" y="2681183"/>
                  <a:pt x="370497" y="2607422"/>
                </a:cubicBezTo>
                <a:cubicBezTo>
                  <a:pt x="337860" y="2586304"/>
                  <a:pt x="316415" y="2547739"/>
                  <a:pt x="271969" y="2541620"/>
                </a:cubicBezTo>
                <a:cubicBezTo>
                  <a:pt x="173127" y="2528152"/>
                  <a:pt x="204209" y="2422866"/>
                  <a:pt x="151990" y="2376038"/>
                </a:cubicBezTo>
                <a:cubicBezTo>
                  <a:pt x="142044" y="2367161"/>
                  <a:pt x="133031" y="2349717"/>
                  <a:pt x="134895" y="2337782"/>
                </a:cubicBezTo>
                <a:cubicBezTo>
                  <a:pt x="137691" y="2320639"/>
                  <a:pt x="149504" y="2304419"/>
                  <a:pt x="159450" y="2289115"/>
                </a:cubicBezTo>
                <a:cubicBezTo>
                  <a:pt x="169707" y="2273813"/>
                  <a:pt x="185247" y="2260344"/>
                  <a:pt x="177788" y="2240145"/>
                </a:cubicBezTo>
                <a:cubicBezTo>
                  <a:pt x="174683" y="2231882"/>
                  <a:pt x="176855" y="2203112"/>
                  <a:pt x="153855" y="2225759"/>
                </a:cubicBezTo>
                <a:cubicBezTo>
                  <a:pt x="90759" y="2287892"/>
                  <a:pt x="54081" y="2229129"/>
                  <a:pt x="0" y="2200970"/>
                </a:cubicBezTo>
                <a:cubicBezTo>
                  <a:pt x="43514" y="2171892"/>
                  <a:pt x="82677" y="2151388"/>
                  <a:pt x="89205" y="2107927"/>
                </a:cubicBezTo>
                <a:cubicBezTo>
                  <a:pt x="102570" y="2018249"/>
                  <a:pt x="159758" y="1977237"/>
                  <a:pt x="246479" y="1969279"/>
                </a:cubicBezTo>
                <a:cubicBezTo>
                  <a:pt x="214465" y="1882663"/>
                  <a:pt x="214465" y="1882663"/>
                  <a:pt x="317968" y="1870725"/>
                </a:cubicBezTo>
                <a:cubicBezTo>
                  <a:pt x="278183" y="1815635"/>
                  <a:pt x="278183" y="1801556"/>
                  <a:pt x="326361" y="1782580"/>
                </a:cubicBezTo>
                <a:cubicBezTo>
                  <a:pt x="372673" y="1764521"/>
                  <a:pt x="423957" y="1758400"/>
                  <a:pt x="466852" y="1730550"/>
                </a:cubicBezTo>
                <a:cubicBezTo>
                  <a:pt x="427377" y="1660155"/>
                  <a:pt x="416187" y="1578436"/>
                  <a:pt x="334753" y="1544155"/>
                </a:cubicBezTo>
                <a:cubicBezTo>
                  <a:pt x="322010" y="1538952"/>
                  <a:pt x="313307" y="1517834"/>
                  <a:pt x="321386" y="1505592"/>
                </a:cubicBezTo>
                <a:cubicBezTo>
                  <a:pt x="350915" y="1461214"/>
                  <a:pt x="308644" y="1377045"/>
                  <a:pt x="400645" y="1367557"/>
                </a:cubicBezTo>
                <a:cubicBezTo>
                  <a:pt x="412147" y="1366640"/>
                  <a:pt x="422716" y="1357456"/>
                  <a:pt x="413701" y="1345520"/>
                </a:cubicBezTo>
                <a:cubicBezTo>
                  <a:pt x="382618" y="1303896"/>
                  <a:pt x="420228" y="1306649"/>
                  <a:pt x="442916" y="1301447"/>
                </a:cubicBezTo>
                <a:cubicBezTo>
                  <a:pt x="470270" y="1295021"/>
                  <a:pt x="501352" y="1313384"/>
                  <a:pt x="526840" y="1290735"/>
                </a:cubicBezTo>
                <a:cubicBezTo>
                  <a:pt x="520932" y="1266862"/>
                  <a:pt x="498866" y="1267167"/>
                  <a:pt x="483325" y="1259517"/>
                </a:cubicBezTo>
                <a:cubicBezTo>
                  <a:pt x="437945" y="1237479"/>
                  <a:pt x="400956" y="1211159"/>
                  <a:pt x="398780" y="1153924"/>
                </a:cubicBezTo>
                <a:cubicBezTo>
                  <a:pt x="397228" y="1107708"/>
                  <a:pt x="392254" y="1067003"/>
                  <a:pt x="455041" y="1052922"/>
                </a:cubicBezTo>
                <a:cubicBezTo>
                  <a:pt x="481149" y="1047106"/>
                  <a:pt x="473687" y="1013747"/>
                  <a:pt x="458768" y="997218"/>
                </a:cubicBezTo>
                <a:cubicBezTo>
                  <a:pt x="432038" y="967837"/>
                  <a:pt x="409972" y="928661"/>
                  <a:pt x="363968" y="925907"/>
                </a:cubicBezTo>
                <a:cubicBezTo>
                  <a:pt x="335995" y="924071"/>
                  <a:pt x="314548" y="911826"/>
                  <a:pt x="292481" y="897749"/>
                </a:cubicBezTo>
                <a:cubicBezTo>
                  <a:pt x="276630" y="887646"/>
                  <a:pt x="257670" y="879078"/>
                  <a:pt x="259533" y="857348"/>
                </a:cubicBezTo>
                <a:cubicBezTo>
                  <a:pt x="261399" y="836535"/>
                  <a:pt x="279736" y="827966"/>
                  <a:pt x="298387" y="823681"/>
                </a:cubicBezTo>
                <a:cubicBezTo>
                  <a:pt x="360552" y="809909"/>
                  <a:pt x="418983" y="789708"/>
                  <a:pt x="470893" y="743493"/>
                </a:cubicBezTo>
                <a:cubicBezTo>
                  <a:pt x="436390" y="719007"/>
                  <a:pt x="403444" y="701256"/>
                  <a:pt x="377957" y="676463"/>
                </a:cubicBezTo>
                <a:cubicBezTo>
                  <a:pt x="316415" y="616477"/>
                  <a:pt x="837660" y="427634"/>
                  <a:pt x="863768" y="360299"/>
                </a:cubicBezTo>
                <a:cubicBezTo>
                  <a:pt x="871849" y="339488"/>
                  <a:pt x="899511" y="318064"/>
                  <a:pt x="922515" y="311942"/>
                </a:cubicBezTo>
                <a:cubicBezTo>
                  <a:pt x="1030367" y="283171"/>
                  <a:pt x="1123922" y="218591"/>
                  <a:pt x="1234265" y="194718"/>
                </a:cubicBezTo>
                <a:cubicBezTo>
                  <a:pt x="1338390" y="172070"/>
                  <a:pt x="1440960" y="141768"/>
                  <a:pt x="1555030" y="111776"/>
                </a:cubicBezTo>
                <a:cubicBezTo>
                  <a:pt x="1520063" y="74130"/>
                  <a:pt x="1471575" y="57526"/>
                  <a:pt x="1428216" y="36752"/>
                </a:cubicBezTo>
                <a:close/>
              </a:path>
            </a:pathLst>
          </a:custGeom>
        </p:spPr>
      </p:pic>
      <p:pic>
        <p:nvPicPr>
          <p:cNvPr id="7" name="Рисунок 6" descr="Изображение выглядит как Графика, текст, Шрифт, графический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B732AB2-0948-CF65-A1F3-88F474399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0550" y="4111925"/>
            <a:ext cx="4036523" cy="274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9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68C8F-F231-0BEC-7C2E-D62314D5BB29}"/>
              </a:ext>
            </a:extLst>
          </p:cNvPr>
          <p:cNvSpPr txBox="1"/>
          <p:nvPr/>
        </p:nvSpPr>
        <p:spPr>
          <a:xfrm>
            <a:off x="665672" y="1010581"/>
            <a:ext cx="5554149" cy="516638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fontScale="925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🏗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️ Backend (</a:t>
            </a:r>
            <a:r>
              <a:rPr lang="en-US" sz="2400" err="1">
                <a:solidFill>
                  <a:srgbClr val="301303"/>
                </a:solidFill>
                <a:latin typeface="Comic Sans MS"/>
              </a:rPr>
              <a:t>pp_backend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) — gestion des </a:t>
            </a:r>
            <a:r>
              <a:rPr lang="en-US" sz="2400" err="1">
                <a:solidFill>
                  <a:srgbClr val="301303"/>
                </a:solidFill>
                <a:latin typeface="Comic Sans MS"/>
              </a:rPr>
              <a:t>entités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, API REST, </a:t>
            </a:r>
            <a:r>
              <a:rPr lang="en-US" sz="2400" err="1">
                <a:solidFill>
                  <a:srgbClr val="301303"/>
                </a:solidFill>
                <a:latin typeface="Comic Sans MS"/>
              </a:rPr>
              <a:t>sécurité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 </a:t>
            </a:r>
            <a:endParaRPr lang="ru-RU" sz="2400" err="1">
              <a:solidFill>
                <a:srgbClr val="301303"/>
              </a:solidFill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>
              <a:solidFill>
                <a:srgbClr val="301303"/>
              </a:solidFill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01303"/>
                </a:solidFill>
                <a:latin typeface="Comic Sans MS"/>
              </a:rPr>
              <a:t>🌐 Frontend (</a:t>
            </a:r>
            <a:r>
              <a:rPr lang="en-US" sz="2400" err="1">
                <a:solidFill>
                  <a:srgbClr val="301303"/>
                </a:solidFill>
                <a:latin typeface="Comic Sans MS"/>
              </a:rPr>
              <a:t>pp_frontend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) — </a:t>
            </a:r>
            <a:r>
              <a:rPr lang="en-US" sz="2400" err="1">
                <a:solidFill>
                  <a:srgbClr val="301303"/>
                </a:solidFill>
                <a:latin typeface="Comic Sans MS"/>
              </a:rPr>
              <a:t>affichage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 </a:t>
            </a:r>
            <a:r>
              <a:rPr lang="en-US" sz="2400" err="1">
                <a:solidFill>
                  <a:srgbClr val="301303"/>
                </a:solidFill>
                <a:latin typeface="Comic Sans MS"/>
              </a:rPr>
              <a:t>dynamique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, </a:t>
            </a:r>
            <a:r>
              <a:rPr lang="en-US" sz="2400" err="1">
                <a:solidFill>
                  <a:srgbClr val="301303"/>
                </a:solidFill>
                <a:latin typeface="Comic Sans MS"/>
              </a:rPr>
              <a:t>filtres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, </a:t>
            </a:r>
            <a:r>
              <a:rPr lang="en-US" sz="2400" err="1">
                <a:solidFill>
                  <a:srgbClr val="301303"/>
                </a:solidFill>
                <a:latin typeface="Comic Sans MS"/>
              </a:rPr>
              <a:t>formulaires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 </a:t>
            </a:r>
            <a:endParaRPr lang="ru-RU" sz="2400">
              <a:solidFill>
                <a:srgbClr val="301303"/>
              </a:solidFill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>
              <a:solidFill>
                <a:srgbClr val="301303"/>
              </a:solidFill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01303"/>
                </a:solidFill>
                <a:latin typeface="Comic Sans MS"/>
              </a:rPr>
              <a:t>👥 </a:t>
            </a:r>
            <a:r>
              <a:rPr lang="en-US" sz="2400" err="1">
                <a:solidFill>
                  <a:srgbClr val="301303"/>
                </a:solidFill>
                <a:latin typeface="Comic Sans MS"/>
              </a:rPr>
              <a:t>Rôles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 : </a:t>
            </a:r>
            <a:r>
              <a:rPr lang="en-US" sz="2400" err="1">
                <a:solidFill>
                  <a:srgbClr val="301303"/>
                </a:solidFill>
                <a:latin typeface="Comic Sans MS"/>
              </a:rPr>
              <a:t>Administrateur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, Propriétaire, Client </a:t>
            </a:r>
            <a:endParaRPr lang="ru-RU" sz="2400">
              <a:solidFill>
                <a:srgbClr val="301303"/>
              </a:solidFill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>
              <a:solidFill>
                <a:srgbClr val="301303"/>
              </a:solidFill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01303"/>
                </a:solidFill>
                <a:latin typeface="Comic Sans MS"/>
              </a:rPr>
              <a:t>📦 </a:t>
            </a:r>
            <a:r>
              <a:rPr lang="en-US" sz="2400" err="1">
                <a:solidFill>
                  <a:srgbClr val="301303"/>
                </a:solidFill>
                <a:latin typeface="Comic Sans MS"/>
              </a:rPr>
              <a:t>Fonctionnalités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 : </a:t>
            </a:r>
            <a:r>
              <a:rPr lang="en-US" sz="2400" err="1">
                <a:solidFill>
                  <a:srgbClr val="301303"/>
                </a:solidFill>
                <a:latin typeface="Comic Sans MS"/>
              </a:rPr>
              <a:t>Ajout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 / modification des </a:t>
            </a:r>
            <a:r>
              <a:rPr lang="en-US" sz="2400" err="1">
                <a:solidFill>
                  <a:srgbClr val="301303"/>
                </a:solidFill>
                <a:latin typeface="Comic Sans MS"/>
              </a:rPr>
              <a:t>biens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 </a:t>
            </a:r>
            <a:endParaRPr lang="ru-RU" sz="2400">
              <a:solidFill>
                <a:srgbClr val="301303"/>
              </a:solidFill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err="1">
                <a:solidFill>
                  <a:srgbClr val="301303"/>
                </a:solidFill>
                <a:latin typeface="Comic Sans MS"/>
              </a:rPr>
              <a:t>Filtrage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 et recherche </a:t>
            </a:r>
            <a:endParaRPr lang="ru-RU" sz="2400">
              <a:solidFill>
                <a:srgbClr val="301303"/>
              </a:solidFill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err="1">
                <a:solidFill>
                  <a:srgbClr val="301303"/>
                </a:solidFill>
                <a:latin typeface="Comic Sans MS"/>
              </a:rPr>
              <a:t>Réservations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 et </a:t>
            </a:r>
            <a:r>
              <a:rPr lang="en-US" sz="2400" err="1">
                <a:solidFill>
                  <a:srgbClr val="301303"/>
                </a:solidFill>
                <a:latin typeface="Comic Sans MS"/>
              </a:rPr>
              <a:t>offres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 de vente</a:t>
            </a:r>
            <a:endParaRPr lang="ru-RU" sz="2400">
              <a:solidFill>
                <a:srgbClr val="301303"/>
              </a:solidFill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01303"/>
                </a:solidFill>
                <a:latin typeface="Comic Sans MS"/>
              </a:rPr>
              <a:t>Interface responsive et </a:t>
            </a:r>
            <a:r>
              <a:rPr lang="en-US" sz="2400" err="1">
                <a:solidFill>
                  <a:srgbClr val="301303"/>
                </a:solidFill>
                <a:latin typeface="Comic Sans MS"/>
              </a:rPr>
              <a:t>multirôle</a:t>
            </a:r>
            <a:endParaRPr lang="ru-RU" sz="2400">
              <a:solidFill>
                <a:srgbClr val="301303"/>
              </a:solidFill>
              <a:latin typeface="Comic Sans M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3" name="Рисунок 2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E9C9BCD-EDE4-6323-5A3B-21C5F7E32A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88" r="17019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01000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мебель, дерево, растение, скамей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CD55EB7-C439-FACB-E779-89C43579E7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84" r="-1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62FA14-05B3-3E32-AB0B-6ACA59BA6550}"/>
              </a:ext>
            </a:extLst>
          </p:cNvPr>
          <p:cNvSpPr txBox="1"/>
          <p:nvPr/>
        </p:nvSpPr>
        <p:spPr>
          <a:xfrm>
            <a:off x="406879" y="723295"/>
            <a:ext cx="3822189" cy="374276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solidFill>
                  <a:srgbClr val="3B1704"/>
                </a:solidFill>
                <a:latin typeface="Calibri"/>
                <a:ea typeface="Calibri"/>
                <a:cs typeface="Calibri"/>
              </a:rPr>
              <a:t>PurrPalace</a:t>
            </a:r>
            <a:r>
              <a:rPr lang="en-US" sz="2400" dirty="0">
                <a:solidFill>
                  <a:srgbClr val="3B1704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3B1704"/>
                </a:solidFill>
                <a:latin typeface="Calibri"/>
                <a:ea typeface="Calibri"/>
                <a:cs typeface="Calibri"/>
              </a:rPr>
              <a:t>c’est</a:t>
            </a:r>
            <a:r>
              <a:rPr lang="en-US" sz="2400" dirty="0">
                <a:solidFill>
                  <a:srgbClr val="3B1704"/>
                </a:solidFill>
                <a:latin typeface="Calibri"/>
                <a:ea typeface="Calibri"/>
                <a:cs typeface="Calibri"/>
              </a:rPr>
              <a:t> plus </a:t>
            </a:r>
            <a:r>
              <a:rPr lang="en-US" sz="2400" dirty="0" err="1">
                <a:solidFill>
                  <a:srgbClr val="3B1704"/>
                </a:solidFill>
                <a:latin typeface="Calibri"/>
                <a:ea typeface="Calibri"/>
                <a:cs typeface="Calibri"/>
              </a:rPr>
              <a:t>qu’un</a:t>
            </a:r>
            <a:r>
              <a:rPr lang="en-US" sz="2400" dirty="0">
                <a:solidFill>
                  <a:srgbClr val="3B1704"/>
                </a:solidFill>
                <a:latin typeface="Calibri"/>
                <a:ea typeface="Calibri"/>
                <a:cs typeface="Calibri"/>
              </a:rPr>
              <a:t> site.</a:t>
            </a:r>
            <a:endParaRPr lang="ru-RU" sz="2400" dirty="0">
              <a:solidFill>
                <a:srgbClr val="3B170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solidFill>
                  <a:srgbClr val="3B1704"/>
                </a:solidFill>
                <a:latin typeface="Calibri"/>
                <a:ea typeface="Calibri"/>
                <a:cs typeface="Calibri"/>
              </a:rPr>
              <a:t>C’est</a:t>
            </a:r>
            <a:r>
              <a:rPr lang="en-US" sz="2400" dirty="0">
                <a:solidFill>
                  <a:srgbClr val="3B1704"/>
                </a:solidFill>
                <a:latin typeface="Calibri"/>
                <a:ea typeface="Calibri"/>
                <a:cs typeface="Calibri"/>
              </a:rPr>
              <a:t> un monde </a:t>
            </a:r>
            <a:r>
              <a:rPr lang="en-US" sz="2400" dirty="0" err="1">
                <a:solidFill>
                  <a:srgbClr val="3B1704"/>
                </a:solidFill>
                <a:latin typeface="Calibri"/>
                <a:ea typeface="Calibri"/>
                <a:cs typeface="Calibri"/>
              </a:rPr>
              <a:t>où</a:t>
            </a:r>
            <a:r>
              <a:rPr lang="en-US" sz="2400" dirty="0">
                <a:solidFill>
                  <a:srgbClr val="3B1704"/>
                </a:solidFill>
                <a:latin typeface="Calibri"/>
                <a:ea typeface="Calibri"/>
                <a:cs typeface="Calibri"/>
              </a:rPr>
              <a:t> le code rencontre la </a:t>
            </a:r>
            <a:r>
              <a:rPr lang="en-US" sz="2400" dirty="0" err="1">
                <a:solidFill>
                  <a:srgbClr val="3B1704"/>
                </a:solidFill>
                <a:latin typeface="Calibri"/>
                <a:ea typeface="Calibri"/>
                <a:cs typeface="Calibri"/>
              </a:rPr>
              <a:t>fantaisie</a:t>
            </a:r>
            <a:r>
              <a:rPr lang="en-US" sz="2400" dirty="0">
                <a:solidFill>
                  <a:srgbClr val="3B1704"/>
                </a:solidFill>
                <a:latin typeface="Calibri"/>
                <a:ea typeface="Calibri"/>
                <a:cs typeface="Calibri"/>
              </a:rPr>
              <a:t>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solidFill>
                  <a:srgbClr val="3B1704"/>
                </a:solidFill>
                <a:latin typeface="Calibri"/>
                <a:ea typeface="Calibri"/>
                <a:cs typeface="Calibri"/>
              </a:rPr>
              <a:t>où</a:t>
            </a:r>
            <a:r>
              <a:rPr lang="en-US" sz="2400" dirty="0">
                <a:solidFill>
                  <a:srgbClr val="3B170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3B1704"/>
                </a:solidFill>
                <a:latin typeface="Calibri"/>
                <a:ea typeface="Calibri"/>
                <a:cs typeface="Calibri"/>
              </a:rPr>
              <a:t>chaque</a:t>
            </a:r>
            <a:r>
              <a:rPr lang="en-US" sz="2400" dirty="0">
                <a:solidFill>
                  <a:srgbClr val="3B170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3B1704"/>
                </a:solidFill>
                <a:latin typeface="Calibri"/>
                <a:ea typeface="Calibri"/>
                <a:cs typeface="Calibri"/>
              </a:rPr>
              <a:t>utilisateur</a:t>
            </a:r>
            <a:r>
              <a:rPr lang="en-US" sz="2400" dirty="0">
                <a:solidFill>
                  <a:srgbClr val="3B170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3B1704"/>
                </a:solidFill>
                <a:latin typeface="Calibri"/>
                <a:ea typeface="Calibri"/>
                <a:cs typeface="Calibri"/>
              </a:rPr>
              <a:t>devient</a:t>
            </a:r>
            <a:r>
              <a:rPr lang="en-US" sz="2400" dirty="0">
                <a:solidFill>
                  <a:srgbClr val="3B1704"/>
                </a:solidFill>
                <a:latin typeface="Calibri"/>
                <a:ea typeface="Calibri"/>
                <a:cs typeface="Calibri"/>
              </a:rPr>
              <a:t> un </a:t>
            </a:r>
            <a:r>
              <a:rPr lang="en-US" sz="2400" dirty="0" err="1">
                <a:solidFill>
                  <a:srgbClr val="3B1704"/>
                </a:solidFill>
                <a:latin typeface="Calibri"/>
                <a:ea typeface="Calibri"/>
                <a:cs typeface="Calibri"/>
              </a:rPr>
              <a:t>héros</a:t>
            </a:r>
            <a:r>
              <a:rPr lang="en-US" sz="2400" dirty="0">
                <a:solidFill>
                  <a:srgbClr val="3B1704"/>
                </a:solidFill>
                <a:latin typeface="Calibri"/>
                <a:ea typeface="Calibri"/>
                <a:cs typeface="Calibri"/>
              </a:rPr>
              <a:t> de son propre conte.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>
              <a:solidFill>
                <a:srgbClr val="3B170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3B1704"/>
                </a:solidFill>
                <a:latin typeface="Calibri"/>
                <a:ea typeface="Calibri"/>
                <a:cs typeface="Calibri"/>
              </a:rPr>
              <a:t>Chez nous, vous </a:t>
            </a:r>
            <a:r>
              <a:rPr lang="en-US" sz="2400" dirty="0" err="1">
                <a:solidFill>
                  <a:srgbClr val="3B1704"/>
                </a:solidFill>
                <a:latin typeface="Calibri"/>
                <a:ea typeface="Calibri"/>
                <a:cs typeface="Calibri"/>
              </a:rPr>
              <a:t>trouverez</a:t>
            </a:r>
            <a:r>
              <a:rPr lang="en-US" sz="2400" dirty="0">
                <a:solidFill>
                  <a:srgbClr val="3B1704"/>
                </a:solidFill>
                <a:latin typeface="Calibri"/>
                <a:ea typeface="Calibri"/>
                <a:cs typeface="Calibri"/>
              </a:rPr>
              <a:t> le château de la </a:t>
            </a:r>
            <a:r>
              <a:rPr lang="en-US" sz="2400" dirty="0" err="1">
                <a:solidFill>
                  <a:srgbClr val="3B1704"/>
                </a:solidFill>
                <a:latin typeface="Calibri"/>
                <a:ea typeface="Calibri"/>
                <a:cs typeface="Calibri"/>
              </a:rPr>
              <a:t>reine</a:t>
            </a:r>
            <a:endParaRPr lang="en-US" sz="2400" dirty="0">
              <a:solidFill>
                <a:srgbClr val="3B170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3B1704"/>
                </a:solidFill>
                <a:latin typeface="Calibri"/>
                <a:ea typeface="Calibri"/>
                <a:cs typeface="Calibri"/>
              </a:rPr>
              <a:t>et la cabane dans les </a:t>
            </a:r>
            <a:r>
              <a:rPr lang="en-US" sz="2400" dirty="0" err="1">
                <a:solidFill>
                  <a:srgbClr val="3B1704"/>
                </a:solidFill>
                <a:latin typeface="Calibri"/>
                <a:ea typeface="Calibri"/>
                <a:cs typeface="Calibri"/>
              </a:rPr>
              <a:t>marais</a:t>
            </a:r>
            <a:r>
              <a:rPr lang="en-US" sz="2400" dirty="0">
                <a:solidFill>
                  <a:srgbClr val="3B1704"/>
                </a:solidFill>
                <a:latin typeface="Calibri"/>
                <a:ea typeface="Calibri"/>
                <a:cs typeface="Calibri"/>
              </a:rPr>
              <a:t>. 👑🐾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>
              <a:solidFill>
                <a:srgbClr val="3B170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2749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E2BE8D-2650-87C9-4576-7D6700732057}"/>
              </a:ext>
            </a:extLst>
          </p:cNvPr>
          <p:cNvSpPr txBox="1"/>
          <p:nvPr/>
        </p:nvSpPr>
        <p:spPr>
          <a:xfrm>
            <a:off x="2263207" y="1988634"/>
            <a:ext cx="7300821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🐾 </a:t>
            </a:r>
            <a:r>
              <a:rPr lang="ru-RU" sz="28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Projet</a:t>
            </a:r>
            <a:r>
              <a:rPr lang="ru-RU" sz="2800" dirty="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28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final</a:t>
            </a:r>
            <a:r>
              <a:rPr lang="ru-RU" sz="2800" dirty="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– </a:t>
            </a:r>
            <a:r>
              <a:rPr lang="ru-RU" sz="28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Symfony</a:t>
            </a:r>
            <a:r>
              <a:rPr lang="ru-RU" sz="2800" dirty="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+ </a:t>
            </a:r>
            <a:r>
              <a:rPr lang="ru-RU" sz="28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Angular</a:t>
            </a:r>
            <a:endParaRPr lang="ru-RU" sz="2800" dirty="0">
              <a:solidFill>
                <a:srgbClr val="3B1704"/>
              </a:solidFill>
              <a:latin typeface="Comic Sans MS"/>
              <a:ea typeface="+mn-lt"/>
              <a:cs typeface="+mn-lt"/>
            </a:endParaRPr>
          </a:p>
          <a:p>
            <a:endParaRPr lang="ru-RU" sz="2800" dirty="0">
              <a:solidFill>
                <a:srgbClr val="3B1704"/>
              </a:solidFill>
              <a:latin typeface="Comic Sans MS"/>
              <a:ea typeface="+mn-lt"/>
              <a:cs typeface="+mn-lt"/>
            </a:endParaRPr>
          </a:p>
          <a:p>
            <a:r>
              <a:rPr lang="ru-RU" sz="2800" dirty="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28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Présenté</a:t>
            </a:r>
            <a:r>
              <a:rPr lang="ru-RU" sz="2800" dirty="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28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par</a:t>
            </a:r>
            <a:r>
              <a:rPr lang="ru-RU" sz="2800" dirty="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28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Olga</a:t>
            </a:r>
            <a:r>
              <a:rPr lang="ru-RU" sz="2800" dirty="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28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Petrenko</a:t>
            </a:r>
            <a:endParaRPr lang="ru-RU" sz="2800" dirty="0">
              <a:solidFill>
                <a:srgbClr val="3B1704"/>
              </a:solidFill>
              <a:latin typeface="Comic Sans MS"/>
              <a:ea typeface="+mn-lt"/>
              <a:cs typeface="+mn-lt"/>
            </a:endParaRPr>
          </a:p>
          <a:p>
            <a:endParaRPr lang="ru-RU" sz="2800" dirty="0">
              <a:solidFill>
                <a:srgbClr val="3B1704"/>
              </a:solidFill>
              <a:latin typeface="Comic Sans MS"/>
              <a:ea typeface="+mn-lt"/>
              <a:cs typeface="+mn-lt"/>
            </a:endParaRPr>
          </a:p>
          <a:p>
            <a:r>
              <a:rPr lang="ru-RU" sz="2800" dirty="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        CFITECH / </a:t>
            </a:r>
            <a:r>
              <a:rPr lang="ru-RU" sz="2800" dirty="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Bruxelles</a:t>
            </a:r>
            <a:r>
              <a:rPr lang="ru-RU" sz="2800" dirty="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2800" dirty="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Formation</a:t>
            </a:r>
            <a:endParaRPr lang="ru-RU" sz="2800" dirty="0">
              <a:solidFill>
                <a:srgbClr val="3B1704"/>
              </a:solidFill>
              <a:latin typeface="Comic Sans MS"/>
            </a:endParaRPr>
          </a:p>
          <a:p>
            <a:pPr algn="l"/>
            <a:endParaRPr lang="ru-RU" dirty="0"/>
          </a:p>
        </p:txBody>
      </p:sp>
      <p:pic>
        <p:nvPicPr>
          <p:cNvPr id="3" name="Рисунок 2" descr="Изображение выглядит как человек, одежда, Человеческое лицо, на открытом воздух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1ACDA6B-6B62-05EE-63ED-2CE87790A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048" y="2438131"/>
            <a:ext cx="1268623" cy="14210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 descr="Изображение выглядит как графическая вставк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79EA6A8-B5C2-036B-ADBE-D1228448B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241" y="3540784"/>
            <a:ext cx="689934" cy="75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06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млекопитающее, большая кошка, лев, Большие кошки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F962EBD-8B72-4371-0064-974AD165B5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31" r="2706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E5508F-3B95-6A2D-9945-A559F8CDAD25}"/>
              </a:ext>
            </a:extLst>
          </p:cNvPr>
          <p:cNvSpPr txBox="1"/>
          <p:nvPr/>
        </p:nvSpPr>
        <p:spPr>
          <a:xfrm>
            <a:off x="349370" y="550767"/>
            <a:ext cx="4397282" cy="538178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01303"/>
                </a:solidFill>
                <a:latin typeface="Comic Sans MS"/>
              </a:rPr>
              <a:t>Parmi </a:t>
            </a:r>
            <a:r>
              <a:rPr lang="en-US" sz="2400" err="1">
                <a:solidFill>
                  <a:srgbClr val="301303"/>
                </a:solidFill>
                <a:latin typeface="Comic Sans MS"/>
              </a:rPr>
              <a:t>nos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 </a:t>
            </a:r>
            <a:r>
              <a:rPr lang="en-US" sz="2400" b="1">
                <a:solidFill>
                  <a:srgbClr val="301303"/>
                </a:solidFill>
                <a:latin typeface="Comic Sans MS"/>
              </a:rPr>
              <a:t>clients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, il y a des </a:t>
            </a:r>
            <a:r>
              <a:rPr lang="en-US" sz="2400" err="1">
                <a:solidFill>
                  <a:srgbClr val="301303"/>
                </a:solidFill>
                <a:latin typeface="Comic Sans MS"/>
              </a:rPr>
              <a:t>rêveurs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, des </a:t>
            </a:r>
            <a:r>
              <a:rPr lang="en-US" sz="2400" err="1">
                <a:solidFill>
                  <a:srgbClr val="301303"/>
                </a:solidFill>
                <a:latin typeface="Comic Sans MS"/>
              </a:rPr>
              <a:t>explorateurs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 et des héros qui </a:t>
            </a:r>
            <a:r>
              <a:rPr lang="en-US" sz="2400" err="1">
                <a:solidFill>
                  <a:srgbClr val="301303"/>
                </a:solidFill>
                <a:latin typeface="Comic Sans MS"/>
              </a:rPr>
              <a:t>recherchent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 la </a:t>
            </a:r>
            <a:r>
              <a:rPr lang="en-US" sz="2400" err="1">
                <a:solidFill>
                  <a:srgbClr val="301303"/>
                </a:solidFill>
                <a:latin typeface="Comic Sans MS"/>
              </a:rPr>
              <a:t>tranquillité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 </a:t>
            </a:r>
            <a:r>
              <a:rPr lang="en-US" sz="2400" err="1">
                <a:solidFill>
                  <a:srgbClr val="301303"/>
                </a:solidFill>
                <a:latin typeface="Comic Sans MS"/>
              </a:rPr>
              <a:t>ou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 </a:t>
            </a:r>
            <a:r>
              <a:rPr lang="en-US" sz="2400" err="1">
                <a:solidFill>
                  <a:srgbClr val="301303"/>
                </a:solidFill>
                <a:latin typeface="Comic Sans MS"/>
              </a:rPr>
              <a:t>l’aventure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...</a:t>
            </a:r>
            <a:endParaRPr lang="ru-RU" sz="2400">
              <a:solidFill>
                <a:srgbClr val="301303"/>
              </a:solidFill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>
              <a:solidFill>
                <a:srgbClr val="301303"/>
              </a:solidFill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>
              <a:solidFill>
                <a:srgbClr val="301303"/>
              </a:solidFill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>
              <a:solidFill>
                <a:srgbClr val="301303"/>
              </a:solidFill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01303"/>
                </a:solidFill>
                <a:latin typeface="Comic Sans MS"/>
              </a:rPr>
              <a:t>Et </a:t>
            </a:r>
            <a:r>
              <a:rPr lang="en-US" sz="2400" err="1">
                <a:solidFill>
                  <a:srgbClr val="301303"/>
                </a:solidFill>
                <a:latin typeface="Comic Sans MS"/>
              </a:rPr>
              <a:t>parmi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 </a:t>
            </a:r>
            <a:r>
              <a:rPr lang="en-US" sz="2400" err="1">
                <a:solidFill>
                  <a:srgbClr val="301303"/>
                </a:solidFill>
                <a:latin typeface="Comic Sans MS"/>
              </a:rPr>
              <a:t>nos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 </a:t>
            </a:r>
            <a:r>
              <a:rPr lang="en-US" sz="2400" b="1">
                <a:solidFill>
                  <a:srgbClr val="301303"/>
                </a:solidFill>
                <a:latin typeface="Comic Sans MS"/>
              </a:rPr>
              <a:t>propriétaires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, des rois, des </a:t>
            </a:r>
            <a:r>
              <a:rPr lang="en-US" sz="2400" err="1">
                <a:solidFill>
                  <a:srgbClr val="301303"/>
                </a:solidFill>
                <a:latin typeface="Comic Sans MS"/>
              </a:rPr>
              <a:t>fées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 et des </a:t>
            </a:r>
            <a:r>
              <a:rPr lang="en-US" sz="2400" err="1">
                <a:solidFill>
                  <a:srgbClr val="301303"/>
                </a:solidFill>
                <a:latin typeface="Comic Sans MS"/>
              </a:rPr>
              <a:t>magiciens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 qui </a:t>
            </a:r>
            <a:r>
              <a:rPr lang="en-US" sz="2400" err="1">
                <a:solidFill>
                  <a:srgbClr val="301303"/>
                </a:solidFill>
                <a:latin typeface="Comic Sans MS"/>
              </a:rPr>
              <a:t>ouvrent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 </a:t>
            </a:r>
            <a:r>
              <a:rPr lang="en-US" sz="2400" err="1">
                <a:solidFill>
                  <a:srgbClr val="301303"/>
                </a:solidFill>
                <a:latin typeface="Comic Sans MS"/>
              </a:rPr>
              <a:t>leurs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 </a:t>
            </a:r>
            <a:r>
              <a:rPr lang="en-US" sz="2400" err="1">
                <a:solidFill>
                  <a:srgbClr val="301303"/>
                </a:solidFill>
                <a:latin typeface="Comic Sans MS"/>
              </a:rPr>
              <a:t>portes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 et </a:t>
            </a:r>
            <a:r>
              <a:rPr lang="en-US" sz="2400" err="1">
                <a:solidFill>
                  <a:srgbClr val="301303"/>
                </a:solidFill>
                <a:latin typeface="Comic Sans MS"/>
              </a:rPr>
              <a:t>invitent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 les </a:t>
            </a:r>
            <a:r>
              <a:rPr lang="en-US" sz="2400" err="1">
                <a:solidFill>
                  <a:srgbClr val="301303"/>
                </a:solidFill>
                <a:latin typeface="Comic Sans MS"/>
              </a:rPr>
              <a:t>visiteurs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 à essayer </a:t>
            </a:r>
            <a:r>
              <a:rPr lang="en-US" sz="2400" err="1">
                <a:solidFill>
                  <a:srgbClr val="301303"/>
                </a:solidFill>
                <a:latin typeface="Comic Sans MS"/>
              </a:rPr>
              <a:t>leur</a:t>
            </a:r>
            <a:r>
              <a:rPr lang="en-US" sz="2400">
                <a:solidFill>
                  <a:srgbClr val="301303"/>
                </a:solidFill>
                <a:latin typeface="Comic Sans MS"/>
              </a:rPr>
              <a:t> couronne </a:t>
            </a:r>
          </a:p>
        </p:txBody>
      </p:sp>
      <p:pic>
        <p:nvPicPr>
          <p:cNvPr id="6" name="Рисунок 5" descr="Изображение выглядит как золото, корона, духовые инструменты, королевские драгоценности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1147636-9018-D035-01D2-EE84581C1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360" y="4468393"/>
            <a:ext cx="11525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979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кот, млекопитающее, на открытом воздухе, часы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888FEFE-BB01-466F-C8EE-0E10E691B5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72" r="3510" b="-1"/>
          <a:stretch>
            <a:fillRect/>
          </a:stretch>
        </p:blipFill>
        <p:spPr>
          <a:xfrm>
            <a:off x="-1207698" y="10"/>
            <a:ext cx="9669642" cy="6857990"/>
          </a:xfrm>
          <a:prstGeom prst="rect">
            <a:avLst/>
          </a:prstGeom>
        </p:spPr>
      </p:pic>
      <p:sp>
        <p:nvSpPr>
          <p:cNvPr id="13" name="Rectangle 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60E5E6-0B3A-7C9C-EBFD-F275F6C91A5C}"/>
              </a:ext>
            </a:extLst>
          </p:cNvPr>
          <p:cNvSpPr txBox="1"/>
          <p:nvPr/>
        </p:nvSpPr>
        <p:spPr>
          <a:xfrm>
            <a:off x="6726478" y="507636"/>
            <a:ext cx="5216792" cy="634506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rgbClr val="301303"/>
                </a:solidFill>
                <a:latin typeface="Comic Sans MS"/>
              </a:rPr>
              <a:t>Au </a:t>
            </a:r>
            <a:r>
              <a:rPr lang="en-US" sz="2800" err="1">
                <a:solidFill>
                  <a:srgbClr val="301303"/>
                </a:solidFill>
                <a:latin typeface="Comic Sans MS"/>
              </a:rPr>
              <a:t>sommet</a:t>
            </a:r>
            <a:r>
              <a:rPr lang="en-US" sz="2800">
                <a:solidFill>
                  <a:srgbClr val="301303"/>
                </a:solidFill>
                <a:latin typeface="Comic Sans MS"/>
              </a:rPr>
              <a:t> du </a:t>
            </a:r>
            <a:r>
              <a:rPr lang="en-US" sz="2800" err="1">
                <a:solidFill>
                  <a:srgbClr val="301303"/>
                </a:solidFill>
                <a:latin typeface="Comic Sans MS"/>
              </a:rPr>
              <a:t>royaume</a:t>
            </a:r>
            <a:r>
              <a:rPr lang="en-US" sz="2800">
                <a:solidFill>
                  <a:srgbClr val="301303"/>
                </a:solidFill>
                <a:latin typeface="Comic Sans MS"/>
              </a:rPr>
              <a:t> </a:t>
            </a:r>
            <a:r>
              <a:rPr lang="en-US" sz="2800" err="1">
                <a:solidFill>
                  <a:srgbClr val="301303"/>
                </a:solidFill>
                <a:latin typeface="Comic Sans MS"/>
              </a:rPr>
              <a:t>veille</a:t>
            </a:r>
            <a:r>
              <a:rPr lang="en-US" sz="2800">
                <a:solidFill>
                  <a:srgbClr val="301303"/>
                </a:solidFill>
                <a:latin typeface="Comic Sans MS"/>
              </a:rPr>
              <a:t> le Chat </a:t>
            </a:r>
            <a:r>
              <a:rPr lang="en-US" sz="2800" err="1">
                <a:solidFill>
                  <a:srgbClr val="301303"/>
                </a:solidFill>
                <a:latin typeface="Comic Sans MS"/>
              </a:rPr>
              <a:t>Botté</a:t>
            </a:r>
            <a:r>
              <a:rPr lang="en-US" sz="2800">
                <a:solidFill>
                  <a:srgbClr val="301303"/>
                </a:solidFill>
                <a:latin typeface="Comic Sans MS"/>
              </a:rPr>
              <a:t> 🐾 — </a:t>
            </a:r>
            <a:r>
              <a:rPr lang="en-US" sz="2800" err="1">
                <a:solidFill>
                  <a:srgbClr val="301303"/>
                </a:solidFill>
                <a:latin typeface="Comic Sans MS"/>
              </a:rPr>
              <a:t>notre</a:t>
            </a:r>
            <a:r>
              <a:rPr lang="en-US" sz="2800">
                <a:solidFill>
                  <a:srgbClr val="301303"/>
                </a:solidFill>
                <a:latin typeface="Comic Sans MS"/>
              </a:rPr>
              <a:t> </a:t>
            </a:r>
            <a:r>
              <a:rPr lang="en-US" sz="2800" err="1">
                <a:solidFill>
                  <a:srgbClr val="301303"/>
                </a:solidFill>
                <a:latin typeface="Comic Sans MS"/>
              </a:rPr>
              <a:t>administrateur</a:t>
            </a:r>
            <a:r>
              <a:rPr lang="en-US" sz="2800">
                <a:solidFill>
                  <a:srgbClr val="301303"/>
                </a:solidFill>
                <a:latin typeface="Comic Sans MS"/>
              </a:rPr>
              <a:t> principal.</a:t>
            </a:r>
            <a:endParaRPr lang="ru-RU" sz="2800">
              <a:solidFill>
                <a:srgbClr val="301303"/>
              </a:solidFill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>
              <a:solidFill>
                <a:srgbClr val="301303"/>
              </a:solidFill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>
              <a:solidFill>
                <a:srgbClr val="301303"/>
              </a:solidFill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rgbClr val="301303"/>
                </a:solidFill>
                <a:latin typeface="Comic Sans MS"/>
              </a:rPr>
              <a:t>Il garde les </a:t>
            </a:r>
            <a:r>
              <a:rPr lang="en-US" sz="2800" err="1">
                <a:solidFill>
                  <a:srgbClr val="301303"/>
                </a:solidFill>
                <a:latin typeface="Comic Sans MS"/>
              </a:rPr>
              <a:t>clés</a:t>
            </a:r>
            <a:r>
              <a:rPr lang="en-US" sz="2800">
                <a:solidFill>
                  <a:srgbClr val="301303"/>
                </a:solidFill>
                <a:latin typeface="Comic Sans MS"/>
              </a:rPr>
              <a:t> du </a:t>
            </a:r>
            <a:r>
              <a:rPr lang="en-US" sz="2800" err="1">
                <a:solidFill>
                  <a:srgbClr val="301303"/>
                </a:solidFill>
                <a:latin typeface="Comic Sans MS"/>
              </a:rPr>
              <a:t>royaume</a:t>
            </a:r>
            <a:r>
              <a:rPr lang="en-US" sz="2800">
                <a:solidFill>
                  <a:srgbClr val="301303"/>
                </a:solidFill>
                <a:latin typeface="Comic Sans MS"/>
              </a:rPr>
              <a:t>, </a:t>
            </a:r>
            <a:r>
              <a:rPr lang="en-US" sz="2800" err="1">
                <a:solidFill>
                  <a:srgbClr val="301303"/>
                </a:solidFill>
                <a:latin typeface="Comic Sans MS"/>
              </a:rPr>
              <a:t>veille</a:t>
            </a:r>
            <a:r>
              <a:rPr lang="en-US" sz="2800">
                <a:solidFill>
                  <a:srgbClr val="301303"/>
                </a:solidFill>
                <a:latin typeface="Comic Sans MS"/>
              </a:rPr>
              <a:t> sur les </a:t>
            </a:r>
            <a:r>
              <a:rPr lang="en-US" sz="2800" err="1">
                <a:solidFill>
                  <a:srgbClr val="301303"/>
                </a:solidFill>
                <a:latin typeface="Comic Sans MS"/>
              </a:rPr>
              <a:t>annonces,et</a:t>
            </a:r>
            <a:r>
              <a:rPr lang="en-US" sz="2800">
                <a:solidFill>
                  <a:srgbClr val="301303"/>
                </a:solidFill>
                <a:latin typeface="Comic Sans MS"/>
              </a:rPr>
              <a:t> assure </a:t>
            </a:r>
            <a:r>
              <a:rPr lang="en-US" sz="2800" err="1">
                <a:solidFill>
                  <a:srgbClr val="301303"/>
                </a:solidFill>
                <a:latin typeface="Comic Sans MS"/>
              </a:rPr>
              <a:t>que</a:t>
            </a:r>
            <a:r>
              <a:rPr lang="en-US" sz="2800">
                <a:solidFill>
                  <a:srgbClr val="301303"/>
                </a:solidFill>
                <a:latin typeface="Comic Sans MS"/>
              </a:rPr>
              <a:t> </a:t>
            </a:r>
            <a:r>
              <a:rPr lang="en-US" sz="2800" err="1">
                <a:solidFill>
                  <a:srgbClr val="301303"/>
                </a:solidFill>
                <a:latin typeface="Comic Sans MS"/>
              </a:rPr>
              <a:t>chaque</a:t>
            </a:r>
            <a:r>
              <a:rPr lang="en-US" sz="2800">
                <a:solidFill>
                  <a:srgbClr val="301303"/>
                </a:solidFill>
                <a:latin typeface="Comic Sans MS"/>
              </a:rPr>
              <a:t> </a:t>
            </a:r>
            <a:r>
              <a:rPr lang="en-US" sz="2800" err="1">
                <a:solidFill>
                  <a:srgbClr val="301303"/>
                </a:solidFill>
                <a:latin typeface="Comic Sans MS"/>
              </a:rPr>
              <a:t>invité</a:t>
            </a:r>
            <a:r>
              <a:rPr lang="en-US" sz="2800">
                <a:solidFill>
                  <a:srgbClr val="301303"/>
                </a:solidFill>
                <a:latin typeface="Comic Sans MS"/>
              </a:rPr>
              <a:t> </a:t>
            </a:r>
            <a:r>
              <a:rPr lang="en-US" sz="2800" err="1">
                <a:solidFill>
                  <a:srgbClr val="301303"/>
                </a:solidFill>
                <a:latin typeface="Comic Sans MS"/>
              </a:rPr>
              <a:t>trouve</a:t>
            </a:r>
            <a:r>
              <a:rPr lang="en-US" sz="2800">
                <a:solidFill>
                  <a:srgbClr val="301303"/>
                </a:solidFill>
                <a:latin typeface="Comic Sans MS"/>
              </a:rPr>
              <a:t> un </a:t>
            </a:r>
            <a:r>
              <a:rPr lang="en-US" sz="2800" err="1">
                <a:solidFill>
                  <a:srgbClr val="301303"/>
                </a:solidFill>
                <a:latin typeface="Comic Sans MS"/>
              </a:rPr>
              <a:t>toit</a:t>
            </a:r>
            <a:r>
              <a:rPr lang="en-US" sz="2800">
                <a:solidFill>
                  <a:srgbClr val="301303"/>
                </a:solidFill>
                <a:latin typeface="Comic Sans MS"/>
              </a:rPr>
              <a:t> </a:t>
            </a:r>
            <a:r>
              <a:rPr lang="en-US" sz="2800" err="1">
                <a:solidFill>
                  <a:srgbClr val="301303"/>
                </a:solidFill>
                <a:latin typeface="Comic Sans MS"/>
              </a:rPr>
              <a:t>digne</a:t>
            </a:r>
            <a:r>
              <a:rPr lang="en-US" sz="2800">
                <a:solidFill>
                  <a:srgbClr val="301303"/>
                </a:solidFill>
                <a:latin typeface="Comic Sans MS"/>
              </a:rPr>
              <a:t> d’un conte de </a:t>
            </a:r>
            <a:r>
              <a:rPr lang="en-US" sz="2800" err="1">
                <a:solidFill>
                  <a:srgbClr val="301303"/>
                </a:solidFill>
                <a:latin typeface="Comic Sans MS"/>
              </a:rPr>
              <a:t>fées</a:t>
            </a:r>
            <a:r>
              <a:rPr lang="en-US" sz="2800">
                <a:solidFill>
                  <a:srgbClr val="301303"/>
                </a:solidFill>
                <a:latin typeface="Comic Sans MS"/>
              </a:rPr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>
              <a:solidFill>
                <a:srgbClr val="301303"/>
              </a:solidFill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>
              <a:solidFill>
                <a:srgbClr val="301303"/>
              </a:solidFill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rgbClr val="301303"/>
                </a:solidFill>
                <a:latin typeface="Comic Sans MS"/>
              </a:rPr>
              <a:t>« </a:t>
            </a:r>
            <a:r>
              <a:rPr lang="en-US" sz="2800" err="1">
                <a:solidFill>
                  <a:srgbClr val="301303"/>
                </a:solidFill>
                <a:latin typeface="Comic Sans MS"/>
              </a:rPr>
              <a:t>Aucun</a:t>
            </a:r>
            <a:r>
              <a:rPr lang="en-US" sz="2800">
                <a:solidFill>
                  <a:srgbClr val="301303"/>
                </a:solidFill>
                <a:latin typeface="Comic Sans MS"/>
              </a:rPr>
              <a:t> chat ne </a:t>
            </a:r>
            <a:r>
              <a:rPr lang="en-US" sz="2800" err="1">
                <a:solidFill>
                  <a:srgbClr val="301303"/>
                </a:solidFill>
                <a:latin typeface="Comic Sans MS"/>
              </a:rPr>
              <a:t>dormira</a:t>
            </a:r>
            <a:r>
              <a:rPr lang="en-US" sz="2800">
                <a:solidFill>
                  <a:srgbClr val="301303"/>
                </a:solidFill>
                <a:latin typeface="Comic Sans MS"/>
              </a:rPr>
              <a:t> dehors </a:t>
            </a:r>
            <a:r>
              <a:rPr lang="en-US" sz="2800" err="1">
                <a:solidFill>
                  <a:srgbClr val="301303"/>
                </a:solidFill>
                <a:latin typeface="Comic Sans MS"/>
              </a:rPr>
              <a:t>ce</a:t>
            </a:r>
            <a:r>
              <a:rPr lang="en-US" sz="2800">
                <a:solidFill>
                  <a:srgbClr val="301303"/>
                </a:solidFill>
                <a:latin typeface="Comic Sans MS"/>
              </a:rPr>
              <a:t> </a:t>
            </a:r>
            <a:r>
              <a:rPr lang="en-US" sz="2800" err="1">
                <a:solidFill>
                  <a:srgbClr val="301303"/>
                </a:solidFill>
                <a:latin typeface="Comic Sans MS"/>
              </a:rPr>
              <a:t>soir</a:t>
            </a:r>
            <a:r>
              <a:rPr lang="en-US" sz="2800">
                <a:solidFill>
                  <a:srgbClr val="301303"/>
                </a:solidFill>
                <a:latin typeface="Comic Sans MS"/>
              </a:rPr>
              <a:t> ! »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>
              <a:solidFill>
                <a:srgbClr val="301303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031267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облако, картина, вода, неб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F4C55A7-9BE9-8437-E79B-7396ED11D0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484" r="1718"/>
          <a:stretch>
            <a:fillRect/>
          </a:stretch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5FAD08-BAD1-A098-D914-9141BB10A7E2}"/>
              </a:ext>
            </a:extLst>
          </p:cNvPr>
          <p:cNvSpPr txBox="1"/>
          <p:nvPr/>
        </p:nvSpPr>
        <p:spPr>
          <a:xfrm>
            <a:off x="6518376" y="213593"/>
            <a:ext cx="5291663" cy="375284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rgbClr val="301303"/>
                </a:solidFill>
              </a:rPr>
              <a:t>Notre monde </a:t>
            </a:r>
            <a:r>
              <a:rPr lang="en-US" sz="2800" err="1">
                <a:solidFill>
                  <a:srgbClr val="301303"/>
                </a:solidFill>
              </a:rPr>
              <a:t>s’étend</a:t>
            </a:r>
            <a:r>
              <a:rPr lang="en-US" sz="2800">
                <a:solidFill>
                  <a:srgbClr val="301303"/>
                </a:solidFill>
              </a:rPr>
              <a:t> sur </a:t>
            </a:r>
            <a:r>
              <a:rPr lang="en-US" sz="2800" err="1">
                <a:solidFill>
                  <a:srgbClr val="301303"/>
                </a:solidFill>
              </a:rPr>
              <a:t>plusieurs</a:t>
            </a:r>
            <a:r>
              <a:rPr lang="en-US" sz="2800">
                <a:solidFill>
                  <a:srgbClr val="301303"/>
                </a:solidFill>
              </a:rPr>
              <a:t> </a:t>
            </a:r>
            <a:r>
              <a:rPr lang="en-US" sz="2800" err="1">
                <a:solidFill>
                  <a:srgbClr val="301303"/>
                </a:solidFill>
              </a:rPr>
              <a:t>contrées</a:t>
            </a:r>
            <a:r>
              <a:rPr lang="en-US" sz="2800">
                <a:solidFill>
                  <a:srgbClr val="301303"/>
                </a:solidFill>
              </a:rPr>
              <a:t> </a:t>
            </a:r>
            <a:r>
              <a:rPr lang="en-US" sz="2800" err="1">
                <a:solidFill>
                  <a:srgbClr val="301303"/>
                </a:solidFill>
              </a:rPr>
              <a:t>enchantées</a:t>
            </a:r>
            <a:r>
              <a:rPr lang="en-US" sz="2800">
                <a:solidFill>
                  <a:srgbClr val="301303"/>
                </a:solidFill>
              </a:rPr>
              <a:t> :</a:t>
            </a:r>
            <a:endParaRPr lang="ru-RU" sz="2800">
              <a:solidFill>
                <a:srgbClr val="301303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>
              <a:solidFill>
                <a:srgbClr val="301303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rgbClr val="301303"/>
                </a:solidFill>
              </a:rPr>
              <a:t>🇧🇪 </a:t>
            </a:r>
            <a:r>
              <a:rPr lang="en-US" sz="2800" b="1">
                <a:solidFill>
                  <a:srgbClr val="301303"/>
                </a:solidFill>
              </a:rPr>
              <a:t>Bruxelles </a:t>
            </a:r>
            <a:r>
              <a:rPr lang="en-US" sz="2800" b="1" err="1">
                <a:solidFill>
                  <a:srgbClr val="301303"/>
                </a:solidFill>
              </a:rPr>
              <a:t>féline</a:t>
            </a:r>
            <a:r>
              <a:rPr lang="en-US" sz="2800">
                <a:solidFill>
                  <a:srgbClr val="301303"/>
                </a:solidFill>
              </a:rPr>
              <a:t> – </a:t>
            </a:r>
            <a:r>
              <a:rPr lang="en-US" sz="2800" err="1">
                <a:solidFill>
                  <a:srgbClr val="301303"/>
                </a:solidFill>
              </a:rPr>
              <a:t>là</a:t>
            </a:r>
            <a:r>
              <a:rPr lang="en-US" sz="2800">
                <a:solidFill>
                  <a:srgbClr val="301303"/>
                </a:solidFill>
              </a:rPr>
              <a:t> </a:t>
            </a:r>
            <a:r>
              <a:rPr lang="en-US" sz="2800" err="1">
                <a:solidFill>
                  <a:srgbClr val="301303"/>
                </a:solidFill>
              </a:rPr>
              <a:t>où</a:t>
            </a:r>
            <a:r>
              <a:rPr lang="en-US" sz="2800">
                <a:solidFill>
                  <a:srgbClr val="301303"/>
                </a:solidFill>
              </a:rPr>
              <a:t> les </a:t>
            </a:r>
            <a:r>
              <a:rPr lang="en-US" sz="2800" err="1">
                <a:solidFill>
                  <a:srgbClr val="301303"/>
                </a:solidFill>
              </a:rPr>
              <a:t>ruelles</a:t>
            </a:r>
            <a:r>
              <a:rPr lang="en-US" sz="2800">
                <a:solidFill>
                  <a:srgbClr val="301303"/>
                </a:solidFill>
              </a:rPr>
              <a:t> </a:t>
            </a:r>
            <a:r>
              <a:rPr lang="en-US" sz="2800" err="1">
                <a:solidFill>
                  <a:srgbClr val="301303"/>
                </a:solidFill>
              </a:rPr>
              <a:t>dorées</a:t>
            </a:r>
            <a:r>
              <a:rPr lang="en-US" sz="2800">
                <a:solidFill>
                  <a:srgbClr val="301303"/>
                </a:solidFill>
              </a:rPr>
              <a:t> </a:t>
            </a:r>
            <a:r>
              <a:rPr lang="en-US" sz="2800" err="1">
                <a:solidFill>
                  <a:srgbClr val="301303"/>
                </a:solidFill>
              </a:rPr>
              <a:t>cachent</a:t>
            </a:r>
            <a:r>
              <a:rPr lang="en-US" sz="2800">
                <a:solidFill>
                  <a:srgbClr val="301303"/>
                </a:solidFill>
              </a:rPr>
              <a:t> des </a:t>
            </a:r>
            <a:r>
              <a:rPr lang="en-US" sz="2800" err="1">
                <a:solidFill>
                  <a:srgbClr val="301303"/>
                </a:solidFill>
              </a:rPr>
              <a:t>toits</a:t>
            </a:r>
            <a:r>
              <a:rPr lang="en-US" sz="2800">
                <a:solidFill>
                  <a:srgbClr val="301303"/>
                </a:solidFill>
              </a:rPr>
              <a:t> </a:t>
            </a:r>
            <a:r>
              <a:rPr lang="en-US" sz="2800" err="1">
                <a:solidFill>
                  <a:srgbClr val="301303"/>
                </a:solidFill>
              </a:rPr>
              <a:t>magiques</a:t>
            </a:r>
            <a:br>
              <a:rPr lang="en-US" sz="2800"/>
            </a:br>
            <a:r>
              <a:rPr lang="en-US" sz="2800">
                <a:solidFill>
                  <a:srgbClr val="301303"/>
                </a:solidFill>
              </a:rPr>
              <a:t> 🏝️ </a:t>
            </a:r>
            <a:r>
              <a:rPr lang="en-US" sz="2800" b="1">
                <a:solidFill>
                  <a:srgbClr val="301303"/>
                </a:solidFill>
              </a:rPr>
              <a:t>Neverland</a:t>
            </a:r>
            <a:r>
              <a:rPr lang="en-US" sz="2800">
                <a:solidFill>
                  <a:srgbClr val="301303"/>
                </a:solidFill>
              </a:rPr>
              <a:t> – le port des pirates et des </a:t>
            </a:r>
            <a:r>
              <a:rPr lang="en-US" sz="2800" err="1">
                <a:solidFill>
                  <a:srgbClr val="301303"/>
                </a:solidFill>
              </a:rPr>
              <a:t>rêves</a:t>
            </a:r>
            <a:r>
              <a:rPr lang="en-US" sz="2800">
                <a:solidFill>
                  <a:srgbClr val="301303"/>
                </a:solidFill>
              </a:rPr>
              <a:t> </a:t>
            </a:r>
            <a:r>
              <a:rPr lang="en-US" sz="2800" err="1">
                <a:solidFill>
                  <a:srgbClr val="301303"/>
                </a:solidFill>
              </a:rPr>
              <a:t>éternels</a:t>
            </a:r>
            <a:br>
              <a:rPr lang="en-US" sz="2800"/>
            </a:br>
            <a:r>
              <a:rPr lang="en-US" sz="2800">
                <a:solidFill>
                  <a:srgbClr val="301303"/>
                </a:solidFill>
              </a:rPr>
              <a:t> ❄️ </a:t>
            </a:r>
            <a:r>
              <a:rPr lang="en-US" sz="2800" b="1">
                <a:solidFill>
                  <a:srgbClr val="301303"/>
                </a:solidFill>
              </a:rPr>
              <a:t>Narnia</a:t>
            </a:r>
            <a:r>
              <a:rPr lang="en-US" sz="2800">
                <a:solidFill>
                  <a:srgbClr val="301303"/>
                </a:solidFill>
              </a:rPr>
              <a:t> – le pays des </a:t>
            </a:r>
            <a:r>
              <a:rPr lang="en-US" sz="2800" err="1">
                <a:solidFill>
                  <a:srgbClr val="301303"/>
                </a:solidFill>
              </a:rPr>
              <a:t>neiges</a:t>
            </a:r>
            <a:r>
              <a:rPr lang="en-US" sz="2800">
                <a:solidFill>
                  <a:srgbClr val="301303"/>
                </a:solidFill>
              </a:rPr>
              <a:t> et des bibliothèques </a:t>
            </a:r>
            <a:r>
              <a:rPr lang="en-US" sz="2800" err="1">
                <a:solidFill>
                  <a:srgbClr val="301303"/>
                </a:solidFill>
              </a:rPr>
              <a:t>enchantées</a:t>
            </a:r>
            <a:br>
              <a:rPr lang="en-US" sz="2800"/>
            </a:br>
            <a:r>
              <a:rPr lang="en-US" sz="2800">
                <a:solidFill>
                  <a:srgbClr val="301303"/>
                </a:solidFill>
              </a:rPr>
              <a:t> 🌸 </a:t>
            </a:r>
            <a:r>
              <a:rPr lang="en-US" sz="2800" b="1">
                <a:solidFill>
                  <a:srgbClr val="301303"/>
                </a:solidFill>
              </a:rPr>
              <a:t>Pays </a:t>
            </a:r>
            <a:r>
              <a:rPr lang="en-US" sz="2800" b="1" err="1">
                <a:solidFill>
                  <a:srgbClr val="301303"/>
                </a:solidFill>
              </a:rPr>
              <a:t>d’Oz</a:t>
            </a:r>
            <a:r>
              <a:rPr lang="en-US" sz="2800">
                <a:solidFill>
                  <a:srgbClr val="301303"/>
                </a:solidFill>
              </a:rPr>
              <a:t> – </a:t>
            </a:r>
            <a:r>
              <a:rPr lang="en-US" sz="2800" err="1">
                <a:solidFill>
                  <a:srgbClr val="301303"/>
                </a:solidFill>
              </a:rPr>
              <a:t>là</a:t>
            </a:r>
            <a:r>
              <a:rPr lang="en-US" sz="2800">
                <a:solidFill>
                  <a:srgbClr val="301303"/>
                </a:solidFill>
              </a:rPr>
              <a:t> </a:t>
            </a:r>
            <a:r>
              <a:rPr lang="en-US" sz="2800" err="1">
                <a:solidFill>
                  <a:srgbClr val="301303"/>
                </a:solidFill>
              </a:rPr>
              <a:t>où</a:t>
            </a:r>
            <a:r>
              <a:rPr lang="en-US" sz="2800">
                <a:solidFill>
                  <a:srgbClr val="301303"/>
                </a:solidFill>
              </a:rPr>
              <a:t> les maisons </a:t>
            </a:r>
            <a:r>
              <a:rPr lang="en-US" sz="2800" err="1">
                <a:solidFill>
                  <a:srgbClr val="301303"/>
                </a:solidFill>
              </a:rPr>
              <a:t>changent</a:t>
            </a:r>
            <a:r>
              <a:rPr lang="en-US" sz="2800">
                <a:solidFill>
                  <a:srgbClr val="301303"/>
                </a:solidFill>
              </a:rPr>
              <a:t> de couleur au </a:t>
            </a:r>
            <a:r>
              <a:rPr lang="en-US" sz="2800" err="1">
                <a:solidFill>
                  <a:srgbClr val="301303"/>
                </a:solidFill>
              </a:rPr>
              <a:t>gré</a:t>
            </a:r>
            <a:r>
              <a:rPr lang="en-US" sz="2800">
                <a:solidFill>
                  <a:srgbClr val="301303"/>
                </a:solidFill>
              </a:rPr>
              <a:t> du vent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>
              <a:solidFill>
                <a:srgbClr val="301303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err="1">
                <a:solidFill>
                  <a:srgbClr val="301303"/>
                </a:solidFill>
              </a:rPr>
              <a:t>Chaque</a:t>
            </a:r>
            <a:r>
              <a:rPr lang="en-US" sz="2400" i="1">
                <a:solidFill>
                  <a:srgbClr val="301303"/>
                </a:solidFill>
              </a:rPr>
              <a:t> lieu </a:t>
            </a:r>
            <a:r>
              <a:rPr lang="en-US" sz="2400" i="1" err="1">
                <a:solidFill>
                  <a:srgbClr val="301303"/>
                </a:solidFill>
              </a:rPr>
              <a:t>possède</a:t>
            </a:r>
            <a:r>
              <a:rPr lang="en-US" sz="2400" i="1">
                <a:solidFill>
                  <a:srgbClr val="301303"/>
                </a:solidFill>
              </a:rPr>
              <a:t> </a:t>
            </a:r>
            <a:r>
              <a:rPr lang="en-US" sz="2400" i="1" err="1">
                <a:solidFill>
                  <a:srgbClr val="301303"/>
                </a:solidFill>
              </a:rPr>
              <a:t>ses</a:t>
            </a:r>
            <a:r>
              <a:rPr lang="en-US" sz="2400" i="1">
                <a:solidFill>
                  <a:srgbClr val="301303"/>
                </a:solidFill>
              </a:rPr>
              <a:t> secrets et </a:t>
            </a:r>
            <a:r>
              <a:rPr lang="en-US" sz="2400" i="1" err="1">
                <a:solidFill>
                  <a:srgbClr val="301303"/>
                </a:solidFill>
              </a:rPr>
              <a:t>ses</a:t>
            </a:r>
            <a:r>
              <a:rPr lang="en-US" sz="2400" i="1">
                <a:solidFill>
                  <a:srgbClr val="301303"/>
                </a:solidFill>
              </a:rPr>
              <a:t> habitants </a:t>
            </a:r>
            <a:r>
              <a:rPr lang="en-US" sz="2400" i="1" err="1">
                <a:solidFill>
                  <a:srgbClr val="301303"/>
                </a:solidFill>
              </a:rPr>
              <a:t>extraordinaires</a:t>
            </a:r>
            <a:endParaRPr lang="en-US" sz="2800" err="1">
              <a:solidFill>
                <a:srgbClr val="301303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23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1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9ECA4C-D608-7FDE-7961-1ECE336FA69F}"/>
              </a:ext>
            </a:extLst>
          </p:cNvPr>
          <p:cNvSpPr txBox="1"/>
          <p:nvPr/>
        </p:nvSpPr>
        <p:spPr>
          <a:xfrm rot="-360000">
            <a:off x="-271254" y="-392972"/>
            <a:ext cx="8857661" cy="1791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rgbClr val="301303"/>
                </a:solidFill>
                <a:latin typeface="Comic Sans MS"/>
                <a:ea typeface="+mj-ea"/>
                <a:cs typeface="+mj-cs"/>
              </a:rPr>
              <a:t>Pour </a:t>
            </a:r>
            <a:r>
              <a:rPr lang="en-US" sz="4400" kern="1200" err="1">
                <a:solidFill>
                  <a:srgbClr val="301303"/>
                </a:solidFill>
                <a:latin typeface="Comic Sans MS"/>
                <a:ea typeface="+mj-ea"/>
                <a:cs typeface="+mj-cs"/>
              </a:rPr>
              <a:t>devenir</a:t>
            </a:r>
            <a:r>
              <a:rPr lang="en-US" sz="4400" kern="1200">
                <a:solidFill>
                  <a:srgbClr val="301303"/>
                </a:solidFill>
                <a:latin typeface="Comic Sans MS"/>
                <a:ea typeface="+mj-ea"/>
                <a:cs typeface="+mj-cs"/>
              </a:rPr>
              <a:t> client </a:t>
            </a:r>
            <a:endParaRPr lang="ru-RU">
              <a:ea typeface="+mj-ea"/>
              <a:cs typeface="+mj-cs"/>
            </a:endParaRPr>
          </a:p>
        </p:txBody>
      </p:sp>
      <p:pic>
        <p:nvPicPr>
          <p:cNvPr id="7" name="Рисунок 6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69AB748-EA9A-59E7-0E38-5681D3F37B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13" r="3" b="3"/>
          <a:stretch>
            <a:fillRect/>
          </a:stretch>
        </p:blipFill>
        <p:spPr>
          <a:xfrm>
            <a:off x="8438591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6" name="Рисунок 5" descr="Изображение выглядит как текст, снимок экрана, дерево, на открытом воздух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D880F37-0BF8-9F79-C4B9-2A00672CCE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534" r="4" b="4"/>
          <a:stretch>
            <a:fillRect/>
          </a:stretch>
        </p:blipFill>
        <p:spPr>
          <a:xfrm>
            <a:off x="4003674" y="1422801"/>
            <a:ext cx="4967987" cy="5115281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5" name="Рисунок 4" descr="Изображение выглядит как текст, снимок экрана, программное обеспечение, диспле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1629109-152B-190A-88B6-A5561C32FF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475" r="21305" b="-2"/>
          <a:stretch>
            <a:fillRect/>
          </a:stretch>
        </p:blipFill>
        <p:spPr>
          <a:xfrm>
            <a:off x="8152986" y="158146"/>
            <a:ext cx="4033537" cy="3119559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064145-4012-0CFB-2EBD-6FBD088CBD3F}"/>
              </a:ext>
            </a:extLst>
          </p:cNvPr>
          <p:cNvSpPr txBox="1"/>
          <p:nvPr/>
        </p:nvSpPr>
        <p:spPr>
          <a:xfrm>
            <a:off x="347511" y="1717218"/>
            <a:ext cx="5748067" cy="49736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endParaRPr lang="en-US" sz="3200"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err="1">
                <a:solidFill>
                  <a:srgbClr val="3B1704"/>
                </a:solidFill>
                <a:latin typeface="Comic Sans MS"/>
              </a:rPr>
              <a:t>Inscrivez</a:t>
            </a:r>
            <a:r>
              <a:rPr lang="en-US" sz="3200">
                <a:solidFill>
                  <a:srgbClr val="3B1704"/>
                </a:solidFill>
                <a:latin typeface="Comic Sans MS"/>
              </a:rPr>
              <a:t>-vous</a:t>
            </a:r>
            <a:endParaRPr lang="en-US" sz="3200"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err="1">
                <a:solidFill>
                  <a:srgbClr val="3B1704"/>
                </a:solidFill>
                <a:latin typeface="Comic Sans MS"/>
              </a:rPr>
              <a:t>Explorez</a:t>
            </a:r>
            <a:r>
              <a:rPr lang="en-US" sz="3200">
                <a:solidFill>
                  <a:srgbClr val="3B1704"/>
                </a:solidFill>
                <a:latin typeface="Comic Sans MS"/>
              </a:rPr>
              <a:t> les </a:t>
            </a:r>
            <a:r>
              <a:rPr lang="en-US" sz="3200" err="1">
                <a:solidFill>
                  <a:srgbClr val="3B1704"/>
                </a:solidFill>
                <a:latin typeface="Comic Sans MS"/>
              </a:rPr>
              <a:t>logements</a:t>
            </a:r>
            <a:endParaRPr lang="en-US" sz="3200" err="1"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err="1">
                <a:solidFill>
                  <a:srgbClr val="3B1704"/>
                </a:solidFill>
                <a:latin typeface="Comic Sans MS"/>
              </a:rPr>
              <a:t>Réservez</a:t>
            </a:r>
            <a:r>
              <a:rPr lang="en-US" sz="3200">
                <a:solidFill>
                  <a:srgbClr val="3B1704"/>
                </a:solidFill>
                <a:latin typeface="Comic Sans MS"/>
              </a:rPr>
              <a:t> </a:t>
            </a:r>
            <a:r>
              <a:rPr lang="en-US" sz="3200" err="1">
                <a:solidFill>
                  <a:srgbClr val="3B1704"/>
                </a:solidFill>
                <a:latin typeface="Comic Sans MS"/>
              </a:rPr>
              <a:t>ou</a:t>
            </a:r>
            <a:r>
              <a:rPr lang="en-US" sz="3200">
                <a:solidFill>
                  <a:srgbClr val="3B1704"/>
                </a:solidFill>
                <a:latin typeface="Comic Sans MS"/>
              </a:rPr>
              <a:t> </a:t>
            </a:r>
            <a:r>
              <a:rPr lang="en-US" sz="3200" err="1">
                <a:solidFill>
                  <a:srgbClr val="3B1704"/>
                </a:solidFill>
                <a:latin typeface="Comic Sans MS"/>
              </a:rPr>
              <a:t>achetervotre</a:t>
            </a:r>
            <a:r>
              <a:rPr lang="en-US" sz="3200">
                <a:solidFill>
                  <a:srgbClr val="3B1704"/>
                </a:solidFill>
                <a:latin typeface="Comic Sans MS"/>
              </a:rPr>
              <a:t> lieu de </a:t>
            </a:r>
            <a:r>
              <a:rPr lang="en-US" sz="3200" err="1">
                <a:solidFill>
                  <a:srgbClr val="3B1704"/>
                </a:solidFill>
                <a:latin typeface="Comic Sans MS"/>
              </a:rPr>
              <a:t>rêve</a:t>
            </a:r>
            <a:endParaRPr lang="en-US" sz="3200" err="1"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>
              <a:solidFill>
                <a:srgbClr val="3B1704"/>
              </a:solidFill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>
              <a:solidFill>
                <a:srgbClr val="000000"/>
              </a:solidFill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err="1">
                <a:solidFill>
                  <a:srgbClr val="3B1704"/>
                </a:solidFill>
                <a:latin typeface="Comic Sans MS"/>
              </a:rPr>
              <a:t>Votre</a:t>
            </a:r>
            <a:r>
              <a:rPr lang="en-US" sz="3200">
                <a:solidFill>
                  <a:srgbClr val="3B1704"/>
                </a:solidFill>
                <a:latin typeface="Comic Sans MS"/>
              </a:rPr>
              <a:t> </a:t>
            </a:r>
            <a:r>
              <a:rPr lang="en-US" sz="3200" err="1">
                <a:solidFill>
                  <a:srgbClr val="3B1704"/>
                </a:solidFill>
                <a:latin typeface="Comic Sans MS"/>
              </a:rPr>
              <a:t>histoirecommence</a:t>
            </a:r>
            <a:r>
              <a:rPr lang="en-US" sz="3200">
                <a:solidFill>
                  <a:srgbClr val="3B1704"/>
                </a:solidFill>
                <a:latin typeface="Comic Sans MS"/>
              </a:rPr>
              <a:t> </a:t>
            </a:r>
            <a:r>
              <a:rPr lang="en-US" sz="3200" err="1">
                <a:solidFill>
                  <a:srgbClr val="3B1704"/>
                </a:solidFill>
                <a:latin typeface="Comic Sans MS"/>
              </a:rPr>
              <a:t>ici</a:t>
            </a:r>
            <a:r>
              <a:rPr lang="en-US" sz="3200">
                <a:solidFill>
                  <a:srgbClr val="3B1704"/>
                </a:solidFill>
                <a:latin typeface="Comic Sans MS"/>
              </a:rPr>
              <a:t>…</a:t>
            </a:r>
            <a:endParaRPr lang="en-US" sz="3200"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>
              <a:latin typeface="Comic Sans MS"/>
            </a:endParaRP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2880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снимок экрана, число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0D153C4-67D5-6FF1-693D-AA93DCFE7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23" y="2097298"/>
            <a:ext cx="7381875" cy="4762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DE896C-4499-449A-ED24-BBD260F88D54}"/>
              </a:ext>
            </a:extLst>
          </p:cNvPr>
          <p:cNvSpPr txBox="1"/>
          <p:nvPr/>
        </p:nvSpPr>
        <p:spPr>
          <a:xfrm>
            <a:off x="1096537" y="1550300"/>
            <a:ext cx="11096443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/>
          </a:p>
          <a:p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                          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Créez</a:t>
            </a: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votre</a:t>
            </a: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compte</a:t>
            </a:r>
            <a:br>
              <a:rPr lang="ru-RU" sz="3200">
                <a:latin typeface="Comic Sans MS"/>
                <a:ea typeface="+mn-lt"/>
                <a:cs typeface="+mn-lt"/>
              </a:rPr>
            </a:b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                          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Décrivez</a:t>
            </a: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votre</a:t>
            </a: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bien</a:t>
            </a:r>
            <a:br>
              <a:rPr lang="ru-RU" sz="3200">
                <a:latin typeface="Comic Sans MS"/>
                <a:ea typeface="+mn-lt"/>
                <a:cs typeface="+mn-lt"/>
              </a:rPr>
            </a:b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              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Ajoutez</a:t>
            </a: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vos</a:t>
            </a: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photos</a:t>
            </a: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et</a:t>
            </a: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votre</a:t>
            </a: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magie</a:t>
            </a:r>
            <a:endParaRPr lang="ru-RU" sz="3200">
              <a:solidFill>
                <a:srgbClr val="3B1704"/>
              </a:solidFill>
              <a:latin typeface="Comic Sans MS"/>
            </a:endParaRPr>
          </a:p>
          <a:p>
            <a:endParaRPr lang="ru-RU" sz="3200">
              <a:solidFill>
                <a:srgbClr val="3B1704"/>
              </a:solidFill>
              <a:latin typeface="Comic Sans MS"/>
              <a:ea typeface="+mn-lt"/>
              <a:cs typeface="+mn-lt"/>
            </a:endParaRPr>
          </a:p>
          <a:p>
            <a:endParaRPr lang="ru-RU" sz="3200">
              <a:solidFill>
                <a:srgbClr val="3B1704"/>
              </a:solidFill>
              <a:latin typeface="Comic Sans MS"/>
              <a:ea typeface="+mn-lt"/>
              <a:cs typeface="+mn-lt"/>
            </a:endParaRPr>
          </a:p>
          <a:p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</a:p>
          <a:p>
            <a:endParaRPr lang="ru-RU" sz="3200">
              <a:solidFill>
                <a:srgbClr val="3B1704"/>
              </a:solidFill>
              <a:latin typeface="Comic Sans MS"/>
              <a:ea typeface="+mn-lt"/>
              <a:cs typeface="+mn-lt"/>
            </a:endParaRPr>
          </a:p>
          <a:p>
            <a:endParaRPr lang="ru-RU" sz="3200">
              <a:solidFill>
                <a:srgbClr val="3B1704"/>
              </a:solidFill>
              <a:latin typeface="Comic Sans MS"/>
              <a:ea typeface="+mn-lt"/>
              <a:cs typeface="+mn-lt"/>
            </a:endParaRPr>
          </a:p>
          <a:p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Et 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laissez</a:t>
            </a: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les</a:t>
            </a: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voyageurs</a:t>
            </a: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découvrir</a:t>
            </a: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votre</a:t>
            </a: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monde</a:t>
            </a: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enchanté</a:t>
            </a:r>
            <a:endParaRPr lang="ru-RU" sz="3200">
              <a:solidFill>
                <a:srgbClr val="3B1704"/>
              </a:solidFill>
              <a:latin typeface="Comic Sans MS"/>
            </a:endParaRPr>
          </a:p>
          <a:p>
            <a:pPr algn="l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59441E-AFB0-E4D8-9586-C551209E1DE3}"/>
              </a:ext>
            </a:extLst>
          </p:cNvPr>
          <p:cNvSpPr txBox="1"/>
          <p:nvPr/>
        </p:nvSpPr>
        <p:spPr>
          <a:xfrm rot="-240000">
            <a:off x="295963" y="290704"/>
            <a:ext cx="11628406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800" err="1">
                <a:solidFill>
                  <a:srgbClr val="301303"/>
                </a:solidFill>
                <a:latin typeface="Comic Sans MS"/>
                <a:ea typeface="+mn-lt"/>
                <a:cs typeface="+mn-lt"/>
              </a:rPr>
              <a:t>Vous</a:t>
            </a:r>
            <a:r>
              <a:rPr lang="ru-RU" sz="4800">
                <a:solidFill>
                  <a:srgbClr val="301303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4800" err="1">
                <a:solidFill>
                  <a:srgbClr val="301303"/>
                </a:solidFill>
                <a:latin typeface="Comic Sans MS"/>
                <a:ea typeface="+mn-lt"/>
                <a:cs typeface="+mn-lt"/>
              </a:rPr>
              <a:t>souhaitez</a:t>
            </a:r>
            <a:r>
              <a:rPr lang="ru-RU" sz="4800">
                <a:solidFill>
                  <a:srgbClr val="301303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4800" err="1">
                <a:solidFill>
                  <a:srgbClr val="301303"/>
                </a:solidFill>
                <a:latin typeface="Comic Sans MS"/>
                <a:ea typeface="+mn-lt"/>
                <a:cs typeface="+mn-lt"/>
              </a:rPr>
              <a:t>partager</a:t>
            </a:r>
            <a:r>
              <a:rPr lang="ru-RU" sz="4800">
                <a:solidFill>
                  <a:srgbClr val="301303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4800" err="1">
                <a:solidFill>
                  <a:srgbClr val="301303"/>
                </a:solidFill>
                <a:latin typeface="Comic Sans MS"/>
                <a:ea typeface="+mn-lt"/>
                <a:cs typeface="+mn-lt"/>
              </a:rPr>
              <a:t>votre</a:t>
            </a:r>
            <a:r>
              <a:rPr lang="ru-RU" sz="4800">
                <a:solidFill>
                  <a:srgbClr val="301303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4800" err="1">
                <a:solidFill>
                  <a:srgbClr val="301303"/>
                </a:solidFill>
                <a:latin typeface="Comic Sans MS"/>
                <a:ea typeface="+mn-lt"/>
                <a:cs typeface="+mn-lt"/>
              </a:rPr>
              <a:t>univers</a:t>
            </a:r>
            <a:r>
              <a:rPr lang="ru-RU" sz="4800">
                <a:solidFill>
                  <a:srgbClr val="301303"/>
                </a:solidFill>
                <a:latin typeface="Comic Sans MS"/>
                <a:ea typeface="+mn-lt"/>
                <a:cs typeface="+mn-lt"/>
              </a:rPr>
              <a:t> ?</a:t>
            </a:r>
            <a:br>
              <a:rPr lang="ru-RU" sz="4800">
                <a:solidFill>
                  <a:srgbClr val="301303"/>
                </a:solidFill>
                <a:latin typeface="Comic Sans MS"/>
                <a:ea typeface="+mn-lt"/>
                <a:cs typeface="+mn-lt"/>
              </a:rPr>
            </a:br>
            <a:r>
              <a:rPr lang="ru-RU" sz="4800">
                <a:solidFill>
                  <a:srgbClr val="301303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4800" err="1">
                <a:solidFill>
                  <a:srgbClr val="301303"/>
                </a:solidFill>
                <a:latin typeface="Comic Sans MS"/>
                <a:ea typeface="+mn-lt"/>
                <a:cs typeface="+mn-lt"/>
              </a:rPr>
              <a:t>Devenez</a:t>
            </a:r>
            <a:r>
              <a:rPr lang="ru-RU" sz="4800">
                <a:solidFill>
                  <a:srgbClr val="301303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4800" b="1" err="1">
                <a:solidFill>
                  <a:srgbClr val="301303"/>
                </a:solidFill>
                <a:latin typeface="Comic Sans MS"/>
                <a:ea typeface="+mn-lt"/>
                <a:cs typeface="+mn-lt"/>
              </a:rPr>
              <a:t>Propriétaire</a:t>
            </a:r>
            <a:r>
              <a:rPr lang="ru-RU" sz="4800">
                <a:solidFill>
                  <a:srgbClr val="301303"/>
                </a:solidFill>
                <a:latin typeface="Comic Sans MS"/>
                <a:ea typeface="+mn-lt"/>
                <a:cs typeface="+mn-lt"/>
              </a:rPr>
              <a:t> !</a:t>
            </a:r>
            <a:endParaRPr lang="ru-RU" sz="4800">
              <a:solidFill>
                <a:srgbClr val="301303"/>
              </a:solidFill>
              <a:latin typeface="Comic Sans MS"/>
            </a:endParaRPr>
          </a:p>
          <a:p>
            <a:endParaRPr lang="ru-RU"/>
          </a:p>
          <a:p>
            <a:pPr algn="l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8463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текст, Человеческое лицо, снимок экрана, челове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E1221A3-BFFF-67EE-A33B-7517ABA7AB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16" r="1" b="24994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82FFD0-FC41-D629-64A4-32102D8E2009}"/>
              </a:ext>
            </a:extLst>
          </p:cNvPr>
          <p:cNvSpPr txBox="1"/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err="1">
                <a:solidFill>
                  <a:srgbClr val="301303"/>
                </a:solidFill>
                <a:latin typeface="Comic Sans MS"/>
                <a:ea typeface="+mj-ea"/>
                <a:cs typeface="+mj-cs"/>
              </a:rPr>
              <a:t>Chaque</a:t>
            </a:r>
            <a:r>
              <a:rPr lang="en-US" sz="3100">
                <a:solidFill>
                  <a:srgbClr val="301303"/>
                </a:solidFill>
                <a:latin typeface="Comic Sans MS"/>
                <a:ea typeface="+mj-ea"/>
                <a:cs typeface="+mj-cs"/>
              </a:rPr>
              <a:t> </a:t>
            </a:r>
            <a:r>
              <a:rPr lang="en-US" sz="3100" err="1">
                <a:solidFill>
                  <a:srgbClr val="301303"/>
                </a:solidFill>
                <a:latin typeface="Comic Sans MS"/>
                <a:ea typeface="+mj-ea"/>
                <a:cs typeface="+mj-cs"/>
              </a:rPr>
              <a:t>visiteur</a:t>
            </a:r>
            <a:r>
              <a:rPr lang="en-US" sz="3100">
                <a:solidFill>
                  <a:srgbClr val="301303"/>
                </a:solidFill>
                <a:latin typeface="Comic Sans MS"/>
                <a:ea typeface="+mj-ea"/>
                <a:cs typeface="+mj-cs"/>
              </a:rPr>
              <a:t> qui laisse </a:t>
            </a:r>
            <a:r>
              <a:rPr lang="en-US" sz="3100" err="1">
                <a:solidFill>
                  <a:srgbClr val="301303"/>
                </a:solidFill>
                <a:latin typeface="Comic Sans MS"/>
                <a:ea typeface="+mj-ea"/>
                <a:cs typeface="+mj-cs"/>
              </a:rPr>
              <a:t>ses</a:t>
            </a:r>
            <a:r>
              <a:rPr lang="en-US" sz="3100">
                <a:solidFill>
                  <a:srgbClr val="301303"/>
                </a:solidFill>
                <a:latin typeface="Comic Sans MS"/>
                <a:ea typeface="+mj-ea"/>
                <a:cs typeface="+mj-cs"/>
              </a:rPr>
              <a:t> traces dans le </a:t>
            </a:r>
            <a:r>
              <a:rPr lang="en-US" sz="3100" err="1">
                <a:solidFill>
                  <a:srgbClr val="301303"/>
                </a:solidFill>
                <a:latin typeface="Comic Sans MS"/>
                <a:ea typeface="+mj-ea"/>
                <a:cs typeface="+mj-cs"/>
              </a:rPr>
              <a:t>royaume</a:t>
            </a:r>
            <a:r>
              <a:rPr lang="en-US" sz="3100">
                <a:solidFill>
                  <a:srgbClr val="301303"/>
                </a:solidFill>
                <a:latin typeface="Comic Sans MS"/>
                <a:ea typeface="+mj-ea"/>
                <a:cs typeface="+mj-cs"/>
              </a:rPr>
              <a:t> </a:t>
            </a:r>
            <a:r>
              <a:rPr lang="en-US" sz="3100" err="1">
                <a:solidFill>
                  <a:srgbClr val="301303"/>
                </a:solidFill>
                <a:latin typeface="Comic Sans MS"/>
                <a:ea typeface="+mj-ea"/>
                <a:cs typeface="+mj-cs"/>
              </a:rPr>
              <a:t>peut</a:t>
            </a:r>
            <a:r>
              <a:rPr lang="en-US" sz="3100">
                <a:solidFill>
                  <a:srgbClr val="301303"/>
                </a:solidFill>
                <a:latin typeface="Comic Sans MS"/>
                <a:ea typeface="+mj-ea"/>
                <a:cs typeface="+mj-cs"/>
              </a:rPr>
              <a:t> </a:t>
            </a:r>
            <a:r>
              <a:rPr lang="en-US" sz="3100" err="1">
                <a:solidFill>
                  <a:srgbClr val="301303"/>
                </a:solidFill>
                <a:latin typeface="Comic Sans MS"/>
                <a:ea typeface="+mj-ea"/>
                <a:cs typeface="+mj-cs"/>
              </a:rPr>
              <a:t>visiter</a:t>
            </a:r>
            <a:r>
              <a:rPr lang="en-US" sz="3100">
                <a:solidFill>
                  <a:srgbClr val="301303"/>
                </a:solidFill>
                <a:latin typeface="Comic Sans MS"/>
                <a:ea typeface="+mj-ea"/>
                <a:cs typeface="+mj-cs"/>
              </a:rPr>
              <a:t> son </a:t>
            </a:r>
            <a:r>
              <a:rPr lang="en-US" sz="3100" err="1">
                <a:solidFill>
                  <a:srgbClr val="301303"/>
                </a:solidFill>
                <a:latin typeface="Comic Sans MS"/>
                <a:ea typeface="+mj-ea"/>
                <a:cs typeface="+mj-cs"/>
              </a:rPr>
              <a:t>profil</a:t>
            </a:r>
            <a:r>
              <a:rPr lang="en-US" sz="3100">
                <a:solidFill>
                  <a:srgbClr val="301303"/>
                </a:solidFill>
                <a:latin typeface="Comic Sans MS"/>
                <a:ea typeface="+mj-ea"/>
                <a:cs typeface="+mj-cs"/>
              </a:rPr>
              <a:t> personnel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56EE16-B596-4BEC-494C-9F4D9CB79938}"/>
              </a:ext>
            </a:extLst>
          </p:cNvPr>
          <p:cNvSpPr txBox="1"/>
          <p:nvPr/>
        </p:nvSpPr>
        <p:spPr>
          <a:xfrm>
            <a:off x="7330327" y="2434201"/>
            <a:ext cx="4670453" cy="374276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rgbClr val="3B1704"/>
                </a:solidFill>
                <a:latin typeface="Comic Sans MS"/>
              </a:rPr>
              <a:t>Changer </a:t>
            </a:r>
            <a:r>
              <a:rPr lang="en-US" sz="2000" err="1">
                <a:solidFill>
                  <a:srgbClr val="3B1704"/>
                </a:solidFill>
                <a:latin typeface="Comic Sans MS"/>
              </a:rPr>
              <a:t>sa</a:t>
            </a:r>
            <a:r>
              <a:rPr lang="en-US" sz="2000">
                <a:solidFill>
                  <a:srgbClr val="3B1704"/>
                </a:solidFill>
                <a:latin typeface="Comic Sans MS"/>
              </a:rPr>
              <a:t> photo pour le plus beau cliché de </a:t>
            </a:r>
            <a:r>
              <a:rPr lang="en-US" sz="2000" err="1">
                <a:solidFill>
                  <a:srgbClr val="3B1704"/>
                </a:solidFill>
                <a:latin typeface="Comic Sans MS"/>
              </a:rPr>
              <a:t>sa</a:t>
            </a:r>
            <a:r>
              <a:rPr lang="en-US" sz="2000">
                <a:solidFill>
                  <a:srgbClr val="3B1704"/>
                </a:solidFill>
                <a:latin typeface="Comic Sans MS"/>
              </a:rPr>
              <a:t> vie</a:t>
            </a:r>
            <a:endParaRPr lang="ru-RU" sz="2000">
              <a:solidFill>
                <a:srgbClr val="3B1704"/>
              </a:solidFill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rgbClr val="3B1704"/>
              </a:solidFill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rgbClr val="3B1704"/>
                </a:solidFill>
                <a:latin typeface="Comic Sans MS"/>
              </a:rPr>
              <a:t>Voir </a:t>
            </a:r>
            <a:r>
              <a:rPr lang="en-US" sz="2000" err="1">
                <a:solidFill>
                  <a:srgbClr val="3B1704"/>
                </a:solidFill>
                <a:latin typeface="Comic Sans MS"/>
              </a:rPr>
              <a:t>ses</a:t>
            </a:r>
            <a:r>
              <a:rPr lang="en-US" sz="2000">
                <a:solidFill>
                  <a:srgbClr val="3B1704"/>
                </a:solidFill>
                <a:latin typeface="Comic Sans MS"/>
              </a:rPr>
              <a:t> </a:t>
            </a:r>
            <a:r>
              <a:rPr lang="en-US" sz="2000" err="1">
                <a:solidFill>
                  <a:srgbClr val="3B1704"/>
                </a:solidFill>
                <a:latin typeface="Comic Sans MS"/>
              </a:rPr>
              <a:t>annonces</a:t>
            </a:r>
            <a:r>
              <a:rPr lang="en-US" sz="2000">
                <a:solidFill>
                  <a:srgbClr val="3B1704"/>
                </a:solidFill>
                <a:latin typeface="Comic Sans MS"/>
              </a:rPr>
              <a:t>, </a:t>
            </a:r>
            <a:r>
              <a:rPr lang="en-US" sz="2000" err="1">
                <a:solidFill>
                  <a:srgbClr val="3B1704"/>
                </a:solidFill>
                <a:latin typeface="Comic Sans MS"/>
              </a:rPr>
              <a:t>réservations</a:t>
            </a:r>
            <a:r>
              <a:rPr lang="en-US" sz="2000">
                <a:solidFill>
                  <a:srgbClr val="3B1704"/>
                </a:solidFill>
                <a:latin typeface="Comic Sans MS"/>
              </a:rPr>
              <a:t> </a:t>
            </a:r>
            <a:r>
              <a:rPr lang="en-US" sz="2000" err="1">
                <a:solidFill>
                  <a:srgbClr val="3B1704"/>
                </a:solidFill>
                <a:latin typeface="Comic Sans MS"/>
              </a:rPr>
              <a:t>ou</a:t>
            </a:r>
            <a:r>
              <a:rPr lang="en-US" sz="2000">
                <a:solidFill>
                  <a:srgbClr val="3B1704"/>
                </a:solidFill>
                <a:latin typeface="Comic Sans MS"/>
              </a:rPr>
              <a:t> </a:t>
            </a:r>
            <a:r>
              <a:rPr lang="en-US" sz="2000" err="1">
                <a:solidFill>
                  <a:srgbClr val="3B1704"/>
                </a:solidFill>
                <a:latin typeface="Comic Sans MS"/>
              </a:rPr>
              <a:t>achats</a:t>
            </a:r>
            <a:endParaRPr lang="en-US" sz="2000">
              <a:solidFill>
                <a:srgbClr val="3B1704"/>
              </a:solidFill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rgbClr val="3B1704"/>
              </a:solidFill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rgbClr val="3B1704"/>
                </a:solidFill>
                <a:latin typeface="Comic Sans MS"/>
              </a:rPr>
              <a:t>Et </a:t>
            </a:r>
            <a:r>
              <a:rPr lang="en-US" sz="2000" err="1">
                <a:solidFill>
                  <a:srgbClr val="3B1704"/>
                </a:solidFill>
                <a:latin typeface="Comic Sans MS"/>
              </a:rPr>
              <a:t>garder</a:t>
            </a:r>
            <a:r>
              <a:rPr lang="en-US" sz="2000">
                <a:solidFill>
                  <a:srgbClr val="3B1704"/>
                </a:solidFill>
                <a:latin typeface="Comic Sans MS"/>
              </a:rPr>
              <a:t> la trace de </a:t>
            </a:r>
            <a:r>
              <a:rPr lang="en-US" sz="2000" err="1">
                <a:solidFill>
                  <a:srgbClr val="3B1704"/>
                </a:solidFill>
                <a:latin typeface="Comic Sans MS"/>
              </a:rPr>
              <a:t>ses</a:t>
            </a:r>
            <a:r>
              <a:rPr lang="en-US" sz="2000">
                <a:solidFill>
                  <a:srgbClr val="3B1704"/>
                </a:solidFill>
                <a:latin typeface="Comic Sans MS"/>
              </a:rPr>
              <a:t> </a:t>
            </a:r>
            <a:r>
              <a:rPr lang="en-US" sz="2000" err="1">
                <a:solidFill>
                  <a:srgbClr val="3B1704"/>
                </a:solidFill>
                <a:latin typeface="Comic Sans MS"/>
              </a:rPr>
              <a:t>aventures</a:t>
            </a:r>
            <a:r>
              <a:rPr lang="en-US" sz="2000">
                <a:solidFill>
                  <a:srgbClr val="3B1704"/>
                </a:solidFill>
                <a:latin typeface="Comic Sans MS"/>
              </a:rPr>
              <a:t> dans </a:t>
            </a:r>
            <a:r>
              <a:rPr lang="en-US" sz="2000" err="1">
                <a:solidFill>
                  <a:srgbClr val="3B1704"/>
                </a:solidFill>
                <a:latin typeface="Comic Sans MS"/>
              </a:rPr>
              <a:t>PurrPalace</a:t>
            </a:r>
            <a:r>
              <a:rPr lang="en-US" sz="2000">
                <a:solidFill>
                  <a:srgbClr val="3B1704"/>
                </a:solidFill>
                <a:latin typeface="Comic Sans MS"/>
              </a:rPr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rgbClr val="3B1704"/>
              </a:solidFill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rgbClr val="3B1704"/>
              </a:solidFill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rgbClr val="3B1704"/>
                </a:solidFill>
                <a:latin typeface="Comic Sans MS"/>
              </a:rPr>
              <a:t>Parce </a:t>
            </a:r>
            <a:r>
              <a:rPr lang="en-US" sz="2000" err="1">
                <a:solidFill>
                  <a:srgbClr val="3B1704"/>
                </a:solidFill>
                <a:latin typeface="Comic Sans MS"/>
              </a:rPr>
              <a:t>que</a:t>
            </a:r>
            <a:r>
              <a:rPr lang="en-US" sz="2000">
                <a:solidFill>
                  <a:srgbClr val="3B1704"/>
                </a:solidFill>
                <a:latin typeface="Comic Sans MS"/>
              </a:rPr>
              <a:t> </a:t>
            </a:r>
            <a:r>
              <a:rPr lang="en-US" sz="2000" err="1">
                <a:solidFill>
                  <a:srgbClr val="3B1704"/>
                </a:solidFill>
                <a:latin typeface="Comic Sans MS"/>
              </a:rPr>
              <a:t>même</a:t>
            </a:r>
            <a:r>
              <a:rPr lang="en-US" sz="2000">
                <a:solidFill>
                  <a:srgbClr val="3B1704"/>
                </a:solidFill>
                <a:latin typeface="Comic Sans MS"/>
              </a:rPr>
              <a:t> dans un conte, il faut bien savoir qui on est ;)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rgbClr val="3B1704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301503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DA7A76-DD95-8447-CDD9-CA36D3668662}"/>
              </a:ext>
            </a:extLst>
          </p:cNvPr>
          <p:cNvSpPr txBox="1"/>
          <p:nvPr/>
        </p:nvSpPr>
        <p:spPr>
          <a:xfrm>
            <a:off x="4314208" y="316629"/>
            <a:ext cx="7718126" cy="311515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err="1">
                <a:solidFill>
                  <a:srgbClr val="301303">
                    <a:alpha val="80000"/>
                  </a:srgbClr>
                </a:solidFill>
                <a:latin typeface="Comic Sans MS"/>
              </a:rPr>
              <a:t>Besoin</a:t>
            </a:r>
            <a:r>
              <a:rPr lang="en-US" sz="2800">
                <a:solidFill>
                  <a:srgbClr val="301303">
                    <a:alpha val="80000"/>
                  </a:srgbClr>
                </a:solidFill>
                <a:latin typeface="Comic Sans MS"/>
              </a:rPr>
              <a:t> </a:t>
            </a:r>
            <a:r>
              <a:rPr lang="en-US" sz="2800" err="1">
                <a:solidFill>
                  <a:srgbClr val="301303">
                    <a:alpha val="80000"/>
                  </a:srgbClr>
                </a:solidFill>
                <a:latin typeface="Comic Sans MS"/>
              </a:rPr>
              <a:t>d’aide</a:t>
            </a:r>
            <a:r>
              <a:rPr lang="en-US" sz="2800">
                <a:solidFill>
                  <a:srgbClr val="301303">
                    <a:alpha val="80000"/>
                  </a:srgbClr>
                </a:solidFill>
                <a:latin typeface="Comic Sans MS"/>
              </a:rPr>
              <a:t>, d’un conseil, </a:t>
            </a:r>
            <a:r>
              <a:rPr lang="en-US" sz="2800" err="1">
                <a:solidFill>
                  <a:srgbClr val="301303">
                    <a:alpha val="80000"/>
                  </a:srgbClr>
                </a:solidFill>
                <a:latin typeface="Comic Sans MS"/>
              </a:rPr>
              <a:t>ou</a:t>
            </a:r>
            <a:r>
              <a:rPr lang="en-US" sz="2800">
                <a:solidFill>
                  <a:srgbClr val="301303">
                    <a:alpha val="80000"/>
                  </a:srgbClr>
                </a:solidFill>
                <a:latin typeface="Comic Sans MS"/>
              </a:rPr>
              <a:t> d’un peu de </a:t>
            </a:r>
            <a:r>
              <a:rPr lang="en-US" sz="2800" err="1">
                <a:solidFill>
                  <a:srgbClr val="301303">
                    <a:alpha val="80000"/>
                  </a:srgbClr>
                </a:solidFill>
                <a:latin typeface="Comic Sans MS"/>
              </a:rPr>
              <a:t>magie</a:t>
            </a:r>
            <a:r>
              <a:rPr lang="en-US" sz="2800">
                <a:solidFill>
                  <a:srgbClr val="301303">
                    <a:alpha val="80000"/>
                  </a:srgbClr>
                </a:solidFill>
                <a:latin typeface="Comic Sans MS"/>
              </a:rPr>
              <a:t> ?</a:t>
            </a:r>
            <a:endParaRPr lang="ru-RU" sz="2800">
              <a:solidFill>
                <a:srgbClr val="301303">
                  <a:alpha val="80000"/>
                </a:srgbClr>
              </a:solidFill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2800">
                <a:latin typeface="Comic Sans MS"/>
              </a:rPr>
            </a:br>
            <a:r>
              <a:rPr lang="en-US" sz="2800" err="1">
                <a:solidFill>
                  <a:srgbClr val="301303">
                    <a:alpha val="80000"/>
                  </a:srgbClr>
                </a:solidFill>
                <a:latin typeface="Comic Sans MS"/>
              </a:rPr>
              <a:t>Chaque</a:t>
            </a:r>
            <a:r>
              <a:rPr lang="en-US" sz="2800">
                <a:solidFill>
                  <a:srgbClr val="301303">
                    <a:alpha val="80000"/>
                  </a:srgbClr>
                </a:solidFill>
                <a:latin typeface="Comic Sans MS"/>
              </a:rPr>
              <a:t> </a:t>
            </a:r>
            <a:r>
              <a:rPr lang="en-US" sz="2800" err="1">
                <a:solidFill>
                  <a:srgbClr val="301303">
                    <a:alpha val="80000"/>
                  </a:srgbClr>
                </a:solidFill>
                <a:latin typeface="Comic Sans MS"/>
              </a:rPr>
              <a:t>utilisateur</a:t>
            </a:r>
            <a:r>
              <a:rPr lang="en-US" sz="2800">
                <a:solidFill>
                  <a:srgbClr val="301303">
                    <a:alpha val="80000"/>
                  </a:srgbClr>
                </a:solidFill>
                <a:latin typeface="Comic Sans MS"/>
              </a:rPr>
              <a:t> </a:t>
            </a:r>
            <a:r>
              <a:rPr lang="en-US" sz="2800" err="1">
                <a:solidFill>
                  <a:srgbClr val="301303">
                    <a:alpha val="80000"/>
                  </a:srgbClr>
                </a:solidFill>
                <a:latin typeface="Comic Sans MS"/>
              </a:rPr>
              <a:t>peut</a:t>
            </a:r>
            <a:r>
              <a:rPr lang="en-US" sz="2800">
                <a:solidFill>
                  <a:srgbClr val="301303">
                    <a:alpha val="80000"/>
                  </a:srgbClr>
                </a:solidFill>
                <a:latin typeface="Comic Sans MS"/>
              </a:rPr>
              <a:t> :</a:t>
            </a:r>
            <a:endParaRPr lang="en-US" sz="2800">
              <a:latin typeface="Comic Sans M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rgbClr val="301303">
                    <a:alpha val="80000"/>
                  </a:srgbClr>
                </a:solidFill>
                <a:latin typeface="Comic Sans MS"/>
              </a:rPr>
              <a:t>Poser </a:t>
            </a:r>
            <a:r>
              <a:rPr lang="en-US" sz="2800" err="1">
                <a:solidFill>
                  <a:srgbClr val="301303">
                    <a:alpha val="80000"/>
                  </a:srgbClr>
                </a:solidFill>
                <a:latin typeface="Comic Sans MS"/>
              </a:rPr>
              <a:t>une</a:t>
            </a:r>
            <a:r>
              <a:rPr lang="en-US" sz="2800">
                <a:solidFill>
                  <a:srgbClr val="301303">
                    <a:alpha val="80000"/>
                  </a:srgbClr>
                </a:solidFill>
                <a:latin typeface="Comic Sans MS"/>
              </a:rPr>
              <a:t> question à </a:t>
            </a:r>
            <a:r>
              <a:rPr lang="en-US" sz="2800" err="1">
                <a:solidFill>
                  <a:srgbClr val="301303">
                    <a:alpha val="80000"/>
                  </a:srgbClr>
                </a:solidFill>
                <a:latin typeface="Comic Sans MS"/>
              </a:rPr>
              <a:t>l’administrateur</a:t>
            </a:r>
            <a:br>
              <a:rPr lang="en-US" sz="2800">
                <a:latin typeface="Comic Sans MS"/>
              </a:rPr>
            </a:br>
            <a:r>
              <a:rPr lang="en-US" sz="2800">
                <a:solidFill>
                  <a:srgbClr val="301303">
                    <a:alpha val="80000"/>
                  </a:srgbClr>
                </a:solidFill>
                <a:latin typeface="Comic Sans MS"/>
              </a:rPr>
              <a:t> </a:t>
            </a:r>
            <a:r>
              <a:rPr lang="en-US" sz="2800" b="1">
                <a:solidFill>
                  <a:srgbClr val="301303">
                    <a:alpha val="80000"/>
                  </a:srgbClr>
                </a:solidFill>
                <a:latin typeface="Comic Sans MS"/>
              </a:rPr>
              <a:t>Ou </a:t>
            </a:r>
            <a:r>
              <a:rPr lang="en-US" sz="2800" b="1" err="1">
                <a:solidFill>
                  <a:srgbClr val="301303">
                    <a:alpha val="80000"/>
                  </a:srgbClr>
                </a:solidFill>
                <a:latin typeface="Comic Sans MS"/>
              </a:rPr>
              <a:t>même</a:t>
            </a:r>
            <a:r>
              <a:rPr lang="en-US" sz="2800" b="1">
                <a:solidFill>
                  <a:srgbClr val="301303">
                    <a:alpha val="80000"/>
                  </a:srgbClr>
                </a:solidFill>
                <a:latin typeface="Comic Sans MS"/>
              </a:rPr>
              <a:t>… </a:t>
            </a:r>
            <a:r>
              <a:rPr lang="en-US" sz="2800" b="1" i="1" err="1">
                <a:solidFill>
                  <a:srgbClr val="301303">
                    <a:alpha val="80000"/>
                  </a:srgbClr>
                </a:solidFill>
                <a:latin typeface="Comic Sans MS"/>
              </a:rPr>
              <a:t>l’inviter</a:t>
            </a:r>
            <a:r>
              <a:rPr lang="en-US" sz="2800" b="1" i="1">
                <a:solidFill>
                  <a:srgbClr val="301303">
                    <a:alpha val="80000"/>
                  </a:srgbClr>
                </a:solidFill>
                <a:latin typeface="Comic Sans MS"/>
              </a:rPr>
              <a:t> à </a:t>
            </a:r>
            <a:r>
              <a:rPr lang="en-US" sz="2800" b="1" i="1" err="1">
                <a:solidFill>
                  <a:srgbClr val="301303">
                    <a:alpha val="80000"/>
                  </a:srgbClr>
                </a:solidFill>
                <a:latin typeface="Comic Sans MS"/>
              </a:rPr>
              <a:t>une</a:t>
            </a:r>
            <a:r>
              <a:rPr lang="en-US" sz="2800" b="1" i="1">
                <a:solidFill>
                  <a:srgbClr val="301303">
                    <a:alpha val="80000"/>
                  </a:srgbClr>
                </a:solidFill>
                <a:latin typeface="Comic Sans MS"/>
              </a:rPr>
              <a:t> tasse de lait</a:t>
            </a:r>
            <a:r>
              <a:rPr lang="en-US" sz="2800" b="1">
                <a:solidFill>
                  <a:srgbClr val="301303">
                    <a:alpha val="80000"/>
                  </a:srgbClr>
                </a:solidFill>
                <a:latin typeface="Comic Sans MS"/>
              </a:rPr>
              <a:t> !</a:t>
            </a:r>
            <a:endParaRPr lang="en-US" sz="2800">
              <a:solidFill>
                <a:srgbClr val="301303">
                  <a:alpha val="80000"/>
                </a:srgbClr>
              </a:solidFill>
              <a:latin typeface="Comic Sans M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0F14822-B1F1-4730-A131-C3416A790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50930" y="3942512"/>
            <a:ext cx="3238728" cy="2915488"/>
          </a:xfrm>
          <a:custGeom>
            <a:avLst/>
            <a:gdLst>
              <a:gd name="connsiteX0" fmla="*/ 1619364 w 3238728"/>
              <a:gd name="connsiteY0" fmla="*/ 0 h 2915488"/>
              <a:gd name="connsiteX1" fmla="*/ 3238728 w 3238728"/>
              <a:gd name="connsiteY1" fmla="*/ 1619364 h 2915488"/>
              <a:gd name="connsiteX2" fmla="*/ 2649430 w 3238728"/>
              <a:gd name="connsiteY2" fmla="*/ 2868944 h 2915488"/>
              <a:gd name="connsiteX3" fmla="*/ 2587188 w 3238728"/>
              <a:gd name="connsiteY3" fmla="*/ 2915488 h 2915488"/>
              <a:gd name="connsiteX4" fmla="*/ 651541 w 3238728"/>
              <a:gd name="connsiteY4" fmla="*/ 2915488 h 2915488"/>
              <a:gd name="connsiteX5" fmla="*/ 589298 w 3238728"/>
              <a:gd name="connsiteY5" fmla="*/ 2868944 h 2915488"/>
              <a:gd name="connsiteX6" fmla="*/ 0 w 3238728"/>
              <a:gd name="connsiteY6" fmla="*/ 1619364 h 2915488"/>
              <a:gd name="connsiteX7" fmla="*/ 1619364 w 3238728"/>
              <a:gd name="connsiteY7" fmla="*/ 0 h 291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8728" h="2915488">
                <a:moveTo>
                  <a:pt x="1619364" y="0"/>
                </a:moveTo>
                <a:cubicBezTo>
                  <a:pt x="2513714" y="0"/>
                  <a:pt x="3238728" y="725014"/>
                  <a:pt x="3238728" y="1619364"/>
                </a:cubicBezTo>
                <a:cubicBezTo>
                  <a:pt x="3238728" y="2122436"/>
                  <a:pt x="3009329" y="2571929"/>
                  <a:pt x="2649430" y="2868944"/>
                </a:cubicBezTo>
                <a:lnTo>
                  <a:pt x="2587188" y="2915488"/>
                </a:lnTo>
                <a:lnTo>
                  <a:pt x="651541" y="2915488"/>
                </a:lnTo>
                <a:lnTo>
                  <a:pt x="589298" y="2868944"/>
                </a:lnTo>
                <a:cubicBezTo>
                  <a:pt x="229399" y="2571929"/>
                  <a:pt x="0" y="2122436"/>
                  <a:pt x="0" y="1619364"/>
                </a:cubicBezTo>
                <a:cubicBezTo>
                  <a:pt x="0" y="725014"/>
                  <a:pt x="725014" y="0"/>
                  <a:pt x="161936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63F1D6B-3845-4F68-9803-39000080E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54502" cy="4167582"/>
          </a:xfrm>
          <a:custGeom>
            <a:avLst/>
            <a:gdLst>
              <a:gd name="connsiteX0" fmla="*/ 1209514 w 4154502"/>
              <a:gd name="connsiteY0" fmla="*/ 0 h 4167582"/>
              <a:gd name="connsiteX1" fmla="*/ 2782034 w 4154502"/>
              <a:gd name="connsiteY1" fmla="*/ 0 h 4167582"/>
              <a:gd name="connsiteX2" fmla="*/ 2836049 w 4154502"/>
              <a:gd name="connsiteY2" fmla="*/ 19770 h 4167582"/>
              <a:gd name="connsiteX3" fmla="*/ 4154502 w 4154502"/>
              <a:gd name="connsiteY3" fmla="*/ 2008854 h 4167582"/>
              <a:gd name="connsiteX4" fmla="*/ 1995774 w 4154502"/>
              <a:gd name="connsiteY4" fmla="*/ 4167582 h 4167582"/>
              <a:gd name="connsiteX5" fmla="*/ 6690 w 4154502"/>
              <a:gd name="connsiteY5" fmla="*/ 2849129 h 4167582"/>
              <a:gd name="connsiteX6" fmla="*/ 0 w 4154502"/>
              <a:gd name="connsiteY6" fmla="*/ 2830852 h 4167582"/>
              <a:gd name="connsiteX7" fmla="*/ 0 w 4154502"/>
              <a:gd name="connsiteY7" fmla="*/ 1186857 h 4167582"/>
              <a:gd name="connsiteX8" fmla="*/ 6690 w 4154502"/>
              <a:gd name="connsiteY8" fmla="*/ 1168580 h 4167582"/>
              <a:gd name="connsiteX9" fmla="*/ 1155500 w 4154502"/>
              <a:gd name="connsiteY9" fmla="*/ 19770 h 416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54502" h="4167582">
                <a:moveTo>
                  <a:pt x="1209514" y="0"/>
                </a:moveTo>
                <a:lnTo>
                  <a:pt x="2782034" y="0"/>
                </a:lnTo>
                <a:lnTo>
                  <a:pt x="2836049" y="19770"/>
                </a:lnTo>
                <a:cubicBezTo>
                  <a:pt x="3610849" y="347482"/>
                  <a:pt x="4154502" y="1114679"/>
                  <a:pt x="4154502" y="2008854"/>
                </a:cubicBezTo>
                <a:cubicBezTo>
                  <a:pt x="4154502" y="3201087"/>
                  <a:pt x="3188007" y="4167582"/>
                  <a:pt x="1995774" y="4167582"/>
                </a:cubicBezTo>
                <a:cubicBezTo>
                  <a:pt x="1101599" y="4167582"/>
                  <a:pt x="334402" y="3623929"/>
                  <a:pt x="6690" y="2849129"/>
                </a:cubicBezTo>
                <a:lnTo>
                  <a:pt x="0" y="2830852"/>
                </a:lnTo>
                <a:lnTo>
                  <a:pt x="0" y="1186857"/>
                </a:lnTo>
                <a:lnTo>
                  <a:pt x="6690" y="1168580"/>
                </a:lnTo>
                <a:cubicBezTo>
                  <a:pt x="225165" y="652046"/>
                  <a:pt x="638966" y="238245"/>
                  <a:pt x="1155500" y="1977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, снимок экрана, Шриф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A33CCE7-2DD0-8856-AFEA-ED8818B6AA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8782"/>
          <a:stretch>
            <a:fillRect/>
          </a:stretch>
        </p:blipFill>
        <p:spPr>
          <a:xfrm>
            <a:off x="-3" y="10"/>
            <a:ext cx="4317456" cy="4167571"/>
          </a:xfrm>
          <a:custGeom>
            <a:avLst/>
            <a:gdLst/>
            <a:ahLst/>
            <a:cxnLst/>
            <a:rect l="l" t="t" r="r" b="b"/>
            <a:pathLst>
              <a:path w="4317456" h="4167581">
                <a:moveTo>
                  <a:pt x="1372466" y="0"/>
                </a:moveTo>
                <a:lnTo>
                  <a:pt x="2944990" y="0"/>
                </a:lnTo>
                <a:lnTo>
                  <a:pt x="2999002" y="19769"/>
                </a:lnTo>
                <a:cubicBezTo>
                  <a:pt x="3773802" y="347482"/>
                  <a:pt x="4317456" y="1114680"/>
                  <a:pt x="4317456" y="2008853"/>
                </a:cubicBezTo>
                <a:cubicBezTo>
                  <a:pt x="4317456" y="3201085"/>
                  <a:pt x="3350960" y="4167581"/>
                  <a:pt x="2158728" y="4167581"/>
                </a:cubicBezTo>
                <a:cubicBezTo>
                  <a:pt x="966497" y="4167581"/>
                  <a:pt x="0" y="3201085"/>
                  <a:pt x="0" y="2008853"/>
                </a:cubicBezTo>
                <a:cubicBezTo>
                  <a:pt x="0" y="1114680"/>
                  <a:pt x="543654" y="347482"/>
                  <a:pt x="1318454" y="19769"/>
                </a:cubicBezTo>
                <a:close/>
              </a:path>
            </a:pathLst>
          </a:custGeom>
        </p:spPr>
      </p:pic>
      <p:pic>
        <p:nvPicPr>
          <p:cNvPr id="3" name="Рисунок 2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536DD55-D199-F8F2-80DB-D22B8E4B4D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512"/>
          <a:stretch>
            <a:fillRect/>
          </a:stretch>
        </p:blipFill>
        <p:spPr>
          <a:xfrm>
            <a:off x="2695618" y="3942512"/>
            <a:ext cx="3238727" cy="2915488"/>
          </a:xfrm>
          <a:custGeom>
            <a:avLst/>
            <a:gdLst/>
            <a:ahLst/>
            <a:cxnLst/>
            <a:rect l="l" t="t" r="r" b="b"/>
            <a:pathLst>
              <a:path w="3238727" h="2915488">
                <a:moveTo>
                  <a:pt x="1619364" y="0"/>
                </a:moveTo>
                <a:cubicBezTo>
                  <a:pt x="2513714" y="0"/>
                  <a:pt x="3238727" y="725014"/>
                  <a:pt x="3238727" y="1619364"/>
                </a:cubicBezTo>
                <a:cubicBezTo>
                  <a:pt x="3238727" y="2122436"/>
                  <a:pt x="3009328" y="2571928"/>
                  <a:pt x="2649429" y="2868943"/>
                </a:cubicBezTo>
                <a:lnTo>
                  <a:pt x="2587186" y="2915488"/>
                </a:lnTo>
                <a:lnTo>
                  <a:pt x="651541" y="2915488"/>
                </a:lnTo>
                <a:lnTo>
                  <a:pt x="589298" y="2868943"/>
                </a:lnTo>
                <a:cubicBezTo>
                  <a:pt x="229399" y="2571928"/>
                  <a:pt x="0" y="2122436"/>
                  <a:pt x="0" y="1619364"/>
                </a:cubicBezTo>
                <a:cubicBezTo>
                  <a:pt x="0" y="725014"/>
                  <a:pt x="725014" y="0"/>
                  <a:pt x="1619364" y="0"/>
                </a:cubicBez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6C6FA52-B664-419A-A212-125E50579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825" y="1771652"/>
            <a:ext cx="3486643" cy="2754874"/>
            <a:chOff x="1303825" y="1771652"/>
            <a:chExt cx="3486643" cy="2754874"/>
          </a:xfrm>
        </p:grpSpPr>
        <p:sp>
          <p:nvSpPr>
            <p:cNvPr id="16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18953" y="17716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04045" y="3208746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1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825" y="4368981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E1F09E-E96F-6678-B41A-5D8378043712}"/>
              </a:ext>
            </a:extLst>
          </p:cNvPr>
          <p:cNvSpPr txBox="1"/>
          <p:nvPr/>
        </p:nvSpPr>
        <p:spPr>
          <a:xfrm>
            <a:off x="5791270" y="3154253"/>
            <a:ext cx="6064369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200">
                <a:solidFill>
                  <a:srgbClr val="3B1704"/>
                </a:solidFill>
                <a:latin typeface="Comic Sans MS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Trouver</a:t>
            </a: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les</a:t>
            </a: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contacts</a:t>
            </a: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du</a:t>
            </a: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bureau</a:t>
            </a: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royal</a:t>
            </a:r>
            <a:endParaRPr lang="ru-RU" err="1"/>
          </a:p>
          <a:p>
            <a:br>
              <a:rPr lang="ru-RU" sz="3200">
                <a:latin typeface="Comic Sans MS"/>
                <a:ea typeface="+mn-lt"/>
                <a:cs typeface="+mn-lt"/>
              </a:rPr>
            </a:b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 Et 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découvrir</a:t>
            </a: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les</a:t>
            </a: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réponses</a:t>
            </a: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aux</a:t>
            </a: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mystères</a:t>
            </a: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les</a:t>
            </a: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plus</a:t>
            </a: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félins</a:t>
            </a: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du</a:t>
            </a: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royaume</a:t>
            </a:r>
            <a:r>
              <a:rPr lang="ru-RU" sz="3200">
                <a:solidFill>
                  <a:srgbClr val="3B1704"/>
                </a:solidFill>
                <a:latin typeface="Comic Sans MS"/>
                <a:ea typeface="+mn-lt"/>
                <a:cs typeface="+mn-lt"/>
              </a:rPr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72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3F59054-3394-4D87-8BD0-A28DCD47F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человек, Человеческое лицо, одежда, Модный аксессуар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FD19A63-FF1F-8084-5198-D7D30D6C2D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9" r="-2" b="4992"/>
          <a:stretch>
            <a:fillRect/>
          </a:stretch>
        </p:blipFill>
        <p:spPr>
          <a:xfrm>
            <a:off x="7381653" y="10"/>
            <a:ext cx="4810347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</p:spPr>
      </p:pic>
      <p:pic>
        <p:nvPicPr>
          <p:cNvPr id="3" name="Рисунок 2" descr="Изображение выглядит как человек, кот, Человеческое лицо, домашняя кош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DB4557F-D5E9-9475-038C-48915B2D28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290" b="1"/>
          <a:stretch>
            <a:fillRect/>
          </a:stretch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5" name="Рисунок 4" descr="Изображение выглядит как Человеческое лицо, одежда, человек, Модный аксессуар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819EF6D-D65D-F2D4-E7D1-E8C54422F2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" b="12584"/>
          <a:stretch>
            <a:fillRect/>
          </a:stretch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2FE0ABA9-CAF1-4816-837D-5F28AAA08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BC8B9C14-70F0-4F42-85FF-0DD3D5A5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685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CBDFB6-D893-90CC-4CC8-D8D9E1F89550}"/>
              </a:ext>
            </a:extLst>
          </p:cNvPr>
          <p:cNvSpPr txBox="1"/>
          <p:nvPr/>
        </p:nvSpPr>
        <p:spPr>
          <a:xfrm>
            <a:off x="160509" y="159474"/>
            <a:ext cx="3526075" cy="392277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err="1">
                <a:solidFill>
                  <a:srgbClr val="3B1704"/>
                </a:solidFill>
                <a:latin typeface="Comic Sans MS"/>
              </a:rPr>
              <a:t>Chaque</a:t>
            </a:r>
            <a:r>
              <a:rPr lang="en-US" sz="2400">
                <a:solidFill>
                  <a:srgbClr val="3B1704"/>
                </a:solidFill>
                <a:latin typeface="Comic Sans MS"/>
              </a:rPr>
              <a:t> </a:t>
            </a:r>
            <a:r>
              <a:rPr lang="en-US" sz="2400" err="1">
                <a:solidFill>
                  <a:srgbClr val="3B1704"/>
                </a:solidFill>
                <a:latin typeface="Comic Sans MS"/>
              </a:rPr>
              <a:t>personnage</a:t>
            </a:r>
            <a:r>
              <a:rPr lang="en-US" sz="2400">
                <a:solidFill>
                  <a:srgbClr val="3B1704"/>
                </a:solidFill>
                <a:latin typeface="Comic Sans MS"/>
              </a:rPr>
              <a:t> </a:t>
            </a:r>
            <a:r>
              <a:rPr lang="en-US" sz="2400" err="1">
                <a:solidFill>
                  <a:srgbClr val="3B1704"/>
                </a:solidFill>
                <a:latin typeface="Comic Sans MS"/>
              </a:rPr>
              <a:t>joue</a:t>
            </a:r>
            <a:r>
              <a:rPr lang="en-US" sz="2400">
                <a:solidFill>
                  <a:srgbClr val="3B1704"/>
                </a:solidFill>
                <a:latin typeface="Comic Sans MS"/>
              </a:rPr>
              <a:t> son </a:t>
            </a:r>
            <a:r>
              <a:rPr lang="en-US" sz="2400" err="1">
                <a:solidFill>
                  <a:srgbClr val="3B1704"/>
                </a:solidFill>
                <a:latin typeface="Comic Sans MS"/>
              </a:rPr>
              <a:t>rôle</a:t>
            </a:r>
            <a:r>
              <a:rPr lang="en-US" sz="2400">
                <a:solidFill>
                  <a:srgbClr val="3B1704"/>
                </a:solidFill>
                <a:latin typeface="Comic Sans MS"/>
              </a:rPr>
              <a:t> dans </a:t>
            </a:r>
            <a:r>
              <a:rPr lang="en-US" sz="2400" err="1">
                <a:solidFill>
                  <a:srgbClr val="3B1704"/>
                </a:solidFill>
                <a:latin typeface="Comic Sans MS"/>
              </a:rPr>
              <a:t>notre</a:t>
            </a:r>
            <a:r>
              <a:rPr lang="en-US" sz="2400">
                <a:solidFill>
                  <a:srgbClr val="3B1704"/>
                </a:solidFill>
                <a:latin typeface="Comic Sans MS"/>
              </a:rPr>
              <a:t> </a:t>
            </a:r>
            <a:r>
              <a:rPr lang="en-US" sz="2400" err="1">
                <a:solidFill>
                  <a:srgbClr val="3B1704"/>
                </a:solidFill>
                <a:latin typeface="Comic Sans MS"/>
              </a:rPr>
              <a:t>univers</a:t>
            </a:r>
            <a:r>
              <a:rPr lang="en-US" sz="2400">
                <a:solidFill>
                  <a:srgbClr val="3B1704"/>
                </a:solidFill>
                <a:latin typeface="Comic Sans MS"/>
              </a:rPr>
              <a:t> 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2400">
                <a:solidFill>
                  <a:srgbClr val="3B1704"/>
                </a:solidFill>
                <a:latin typeface="Comic Sans MS"/>
              </a:rPr>
            </a:br>
            <a:r>
              <a:rPr lang="en-US" sz="2400">
                <a:solidFill>
                  <a:srgbClr val="3B1704"/>
                </a:solidFill>
                <a:latin typeface="Comic Sans MS"/>
              </a:rPr>
              <a:t> 🐱 </a:t>
            </a:r>
            <a:r>
              <a:rPr lang="en-US" sz="2400" b="1">
                <a:solidFill>
                  <a:srgbClr val="3B1704"/>
                </a:solidFill>
                <a:latin typeface="Comic Sans MS"/>
              </a:rPr>
              <a:t>Le Chat </a:t>
            </a:r>
            <a:r>
              <a:rPr lang="en-US" sz="2400" b="1" err="1">
                <a:solidFill>
                  <a:srgbClr val="3B1704"/>
                </a:solidFill>
                <a:latin typeface="Comic Sans MS"/>
              </a:rPr>
              <a:t>Botté</a:t>
            </a:r>
            <a:r>
              <a:rPr lang="en-US" sz="2400">
                <a:solidFill>
                  <a:srgbClr val="3B1704"/>
                </a:solidFill>
                <a:latin typeface="Comic Sans MS"/>
              </a:rPr>
              <a:t> – </a:t>
            </a:r>
            <a:r>
              <a:rPr lang="en-US" sz="2400" i="1">
                <a:solidFill>
                  <a:srgbClr val="3B1704"/>
                </a:solidFill>
                <a:latin typeface="Comic Sans MS"/>
              </a:rPr>
              <a:t>Antonio Banderas</a:t>
            </a:r>
            <a:r>
              <a:rPr lang="en-US" sz="2400">
                <a:solidFill>
                  <a:srgbClr val="3B1704"/>
                </a:solidFill>
                <a:latin typeface="Comic Sans MS"/>
              </a:rPr>
              <a:t> – </a:t>
            </a:r>
            <a:r>
              <a:rPr lang="en-US" sz="2400" err="1">
                <a:solidFill>
                  <a:srgbClr val="3B1704"/>
                </a:solidFill>
                <a:latin typeface="Comic Sans MS"/>
              </a:rPr>
              <a:t>notre</a:t>
            </a:r>
            <a:r>
              <a:rPr lang="en-US" sz="2400">
                <a:solidFill>
                  <a:srgbClr val="3B1704"/>
                </a:solidFill>
                <a:latin typeface="Comic Sans MS"/>
              </a:rPr>
              <a:t> sage et </a:t>
            </a:r>
            <a:r>
              <a:rPr lang="en-US" sz="2400" err="1">
                <a:solidFill>
                  <a:srgbClr val="3B1704"/>
                </a:solidFill>
                <a:latin typeface="Comic Sans MS"/>
              </a:rPr>
              <a:t>charmeur</a:t>
            </a:r>
            <a:r>
              <a:rPr lang="en-US" sz="2400">
                <a:solidFill>
                  <a:srgbClr val="3B1704"/>
                </a:solidFill>
                <a:latin typeface="Comic Sans MS"/>
              </a:rPr>
              <a:t> </a:t>
            </a:r>
            <a:r>
              <a:rPr lang="en-US" sz="2400" err="1">
                <a:solidFill>
                  <a:srgbClr val="3B1704"/>
                </a:solidFill>
                <a:latin typeface="Comic Sans MS"/>
              </a:rPr>
              <a:t>administrateur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2400">
                <a:solidFill>
                  <a:srgbClr val="3B1704"/>
                </a:solidFill>
                <a:latin typeface="Comic Sans MS"/>
              </a:rPr>
            </a:br>
            <a:r>
              <a:rPr lang="en-US" sz="2400">
                <a:solidFill>
                  <a:srgbClr val="3B1704"/>
                </a:solidFill>
                <a:latin typeface="Comic Sans MS"/>
              </a:rPr>
              <a:t> 🖤 </a:t>
            </a:r>
            <a:r>
              <a:rPr lang="en-US" sz="2400" b="1" err="1">
                <a:solidFill>
                  <a:srgbClr val="3B1704"/>
                </a:solidFill>
                <a:latin typeface="Comic Sans MS"/>
              </a:rPr>
              <a:t>Maléfique</a:t>
            </a:r>
            <a:r>
              <a:rPr lang="en-US" sz="2400">
                <a:solidFill>
                  <a:srgbClr val="3B1704"/>
                </a:solidFill>
                <a:latin typeface="Comic Sans MS"/>
              </a:rPr>
              <a:t> – </a:t>
            </a:r>
            <a:r>
              <a:rPr lang="en-US" sz="2400" i="1">
                <a:solidFill>
                  <a:srgbClr val="3B1704"/>
                </a:solidFill>
                <a:latin typeface="Comic Sans MS"/>
              </a:rPr>
              <a:t>Angelina Jolie</a:t>
            </a:r>
            <a:r>
              <a:rPr lang="en-US" sz="2400">
                <a:solidFill>
                  <a:srgbClr val="3B1704"/>
                </a:solidFill>
                <a:latin typeface="Comic Sans MS"/>
              </a:rPr>
              <a:t> – la </a:t>
            </a:r>
            <a:r>
              <a:rPr lang="en-US" sz="2400" err="1">
                <a:solidFill>
                  <a:srgbClr val="3B1704"/>
                </a:solidFill>
                <a:latin typeface="Comic Sans MS"/>
              </a:rPr>
              <a:t>gardienne</a:t>
            </a:r>
            <a:r>
              <a:rPr lang="en-US" sz="2400">
                <a:solidFill>
                  <a:srgbClr val="3B1704"/>
                </a:solidFill>
                <a:latin typeface="Comic Sans MS"/>
              </a:rPr>
              <a:t> des </a:t>
            </a:r>
            <a:r>
              <a:rPr lang="en-US" sz="2400" err="1">
                <a:solidFill>
                  <a:srgbClr val="3B1704"/>
                </a:solidFill>
                <a:latin typeface="Comic Sans MS"/>
              </a:rPr>
              <a:t>lieux</a:t>
            </a:r>
            <a:r>
              <a:rPr lang="en-US" sz="2400">
                <a:solidFill>
                  <a:srgbClr val="3B1704"/>
                </a:solidFill>
                <a:latin typeface="Comic Sans MS"/>
              </a:rPr>
              <a:t> </a:t>
            </a:r>
            <a:r>
              <a:rPr lang="en-US" sz="2400" err="1">
                <a:solidFill>
                  <a:srgbClr val="3B1704"/>
                </a:solidFill>
                <a:latin typeface="Comic Sans MS"/>
              </a:rPr>
              <a:t>sombres</a:t>
            </a:r>
            <a:r>
              <a:rPr lang="en-US" sz="2400">
                <a:solidFill>
                  <a:srgbClr val="3B1704"/>
                </a:solidFill>
                <a:latin typeface="Comic Sans MS"/>
              </a:rPr>
              <a:t> et </a:t>
            </a:r>
            <a:r>
              <a:rPr lang="en-US" sz="2400" err="1">
                <a:solidFill>
                  <a:srgbClr val="3B1704"/>
                </a:solidFill>
                <a:latin typeface="Comic Sans MS"/>
              </a:rPr>
              <a:t>puissants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2400">
                <a:solidFill>
                  <a:srgbClr val="3B1704"/>
                </a:solidFill>
                <a:latin typeface="Comic Sans MS"/>
              </a:rPr>
            </a:br>
            <a:r>
              <a:rPr lang="en-US" sz="2400">
                <a:solidFill>
                  <a:srgbClr val="3B1704"/>
                </a:solidFill>
                <a:latin typeface="Comic Sans MS"/>
              </a:rPr>
              <a:t> 🎩 </a:t>
            </a:r>
            <a:r>
              <a:rPr lang="en-US" sz="2400" b="1">
                <a:solidFill>
                  <a:srgbClr val="3B1704"/>
                </a:solidFill>
                <a:latin typeface="Comic Sans MS"/>
              </a:rPr>
              <a:t>Le </a:t>
            </a:r>
            <a:r>
              <a:rPr lang="en-US" sz="2400" b="1" err="1">
                <a:solidFill>
                  <a:srgbClr val="3B1704"/>
                </a:solidFill>
                <a:latin typeface="Comic Sans MS"/>
              </a:rPr>
              <a:t>Chapelier</a:t>
            </a:r>
            <a:r>
              <a:rPr lang="en-US" sz="2400" b="1">
                <a:solidFill>
                  <a:srgbClr val="3B1704"/>
                </a:solidFill>
                <a:latin typeface="Comic Sans MS"/>
              </a:rPr>
              <a:t> Fou</a:t>
            </a:r>
            <a:r>
              <a:rPr lang="en-US" sz="2400">
                <a:solidFill>
                  <a:srgbClr val="3B1704"/>
                </a:solidFill>
                <a:latin typeface="Comic Sans MS"/>
              </a:rPr>
              <a:t> – </a:t>
            </a:r>
            <a:r>
              <a:rPr lang="en-US" sz="2400" i="1">
                <a:solidFill>
                  <a:srgbClr val="3B1704"/>
                </a:solidFill>
                <a:latin typeface="Comic Sans MS"/>
              </a:rPr>
              <a:t>Johnny Depp</a:t>
            </a:r>
            <a:r>
              <a:rPr lang="en-US" sz="2400">
                <a:solidFill>
                  <a:srgbClr val="3B1704"/>
                </a:solidFill>
                <a:latin typeface="Comic Sans MS"/>
              </a:rPr>
              <a:t> – </a:t>
            </a:r>
            <a:r>
              <a:rPr lang="en-US" sz="2400" err="1">
                <a:solidFill>
                  <a:srgbClr val="3B1704"/>
                </a:solidFill>
                <a:latin typeface="Comic Sans MS"/>
              </a:rPr>
              <a:t>l’architecte</a:t>
            </a:r>
            <a:r>
              <a:rPr lang="en-US" sz="2400">
                <a:solidFill>
                  <a:srgbClr val="3B1704"/>
                </a:solidFill>
                <a:latin typeface="Comic Sans MS"/>
              </a:rPr>
              <a:t> du chaos </a:t>
            </a:r>
            <a:r>
              <a:rPr lang="en-US" sz="2400" err="1">
                <a:solidFill>
                  <a:srgbClr val="3B1704"/>
                </a:solidFill>
                <a:latin typeface="Comic Sans MS"/>
              </a:rPr>
              <a:t>poétique</a:t>
            </a:r>
            <a:endParaRPr lang="en-US" sz="2400">
              <a:solidFill>
                <a:srgbClr val="3B1704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659334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Широкоэкранный</PresentationFormat>
  <Slides>14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55</cp:revision>
  <dcterms:created xsi:type="dcterms:W3CDTF">2025-10-17T10:13:50Z</dcterms:created>
  <dcterms:modified xsi:type="dcterms:W3CDTF">2025-11-02T08:27:47Z</dcterms:modified>
</cp:coreProperties>
</file>